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4"/>
  </p:sldMasterIdLst>
  <p:notesMasterIdLst>
    <p:notesMasterId r:id="rId20"/>
  </p:notesMasterIdLst>
  <p:handoutMasterIdLst>
    <p:handoutMasterId r:id="rId21"/>
  </p:handoutMasterIdLst>
  <p:sldIdLst>
    <p:sldId id="290" r:id="rId5"/>
    <p:sldId id="271" r:id="rId6"/>
    <p:sldId id="279" r:id="rId7"/>
    <p:sldId id="276" r:id="rId8"/>
    <p:sldId id="281" r:id="rId9"/>
    <p:sldId id="272" r:id="rId10"/>
    <p:sldId id="273" r:id="rId11"/>
    <p:sldId id="282" r:id="rId12"/>
    <p:sldId id="287" r:id="rId13"/>
    <p:sldId id="285" r:id="rId14"/>
    <p:sldId id="286" r:id="rId15"/>
    <p:sldId id="289" r:id="rId16"/>
    <p:sldId id="288" r:id="rId17"/>
    <p:sldId id="284" r:id="rId18"/>
    <p:sldId id="257" r:id="rId19"/>
  </p:sldIdLst>
  <p:sldSz cx="12192000" cy="6858000"/>
  <p:notesSz cx="6858000" cy="9144000"/>
  <p:defaultTextStyle>
    <a:defPPr rtl="0"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A6A6A6"/>
    <a:srgbClr val="595959"/>
    <a:srgbClr val="FFFF00"/>
    <a:srgbClr val="586EA6"/>
    <a:srgbClr val="81BCC7"/>
    <a:srgbClr val="80BBCA"/>
    <a:srgbClr val="92BECA"/>
    <a:srgbClr val="90BB23"/>
    <a:srgbClr val="40BA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0A15C55-8517-42AA-B614-E9B94910E393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703" autoAdjust="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7" d="100"/>
          <a:sy n="77" d="100"/>
        </p:scale>
        <p:origin x="3840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ABE9FF-A18A-42FA-94DD-47EBECFC270D}" type="doc">
      <dgm:prSet loTypeId="urn:microsoft.com/office/officeart/2008/layout/RadialCluster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8334B4B-2591-4E4C-B708-0F036ACE09C9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Нивелирлік түсірудің негізгі </a:t>
          </a:r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ə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дістеріне 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A256E1A-B4B4-4BC8-965E-C98D65AA4067}" type="parTrans" cxnId="{96A0D661-28E8-41C6-ACBC-F001EB3563BC}">
      <dgm:prSet/>
      <dgm:spPr/>
      <dgm:t>
        <a:bodyPr/>
        <a:lstStyle/>
        <a:p>
          <a:endParaRPr lang="ru-RU"/>
        </a:p>
      </dgm:t>
    </dgm:pt>
    <dgm:pt modelId="{78643CA8-DFCA-4262-A092-DE9ACD513D84}" type="sibTrans" cxnId="{96A0D661-28E8-41C6-ACBC-F001EB3563BC}">
      <dgm:prSet/>
      <dgm:spPr/>
      <dgm:t>
        <a:bodyPr/>
        <a:lstStyle/>
        <a:p>
          <a:endParaRPr lang="ru-RU"/>
        </a:p>
      </dgm:t>
    </dgm:pt>
    <dgm:pt modelId="{05D80AED-5AA2-462D-825C-93942D10357F}">
      <dgm:prSet phldrT="[Текст]"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геометриялық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72210CD-CC85-4169-BCFA-0961E8C87006}" type="parTrans" cxnId="{218CFEA3-B200-4C69-B208-0671BB6D8A9B}">
      <dgm:prSet/>
      <dgm:spPr/>
      <dgm:t>
        <a:bodyPr/>
        <a:lstStyle/>
        <a:p>
          <a:endParaRPr lang="ru-RU"/>
        </a:p>
      </dgm:t>
    </dgm:pt>
    <dgm:pt modelId="{D8DDEF5C-1363-4ABD-A8ED-94104419C0C3}" type="sibTrans" cxnId="{218CFEA3-B200-4C69-B208-0671BB6D8A9B}">
      <dgm:prSet/>
      <dgm:spPr/>
      <dgm:t>
        <a:bodyPr/>
        <a:lstStyle/>
        <a:p>
          <a:endParaRPr lang="ru-RU"/>
        </a:p>
      </dgm:t>
    </dgm:pt>
    <dgm:pt modelId="{7587E7B7-328F-4FD3-8896-B1914C8B708F}">
      <dgm:prSet phldrT="[Текст]"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тригонометриялық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8A65A08-0B16-4AF9-8CF0-559DAB838944}" type="parTrans" cxnId="{228FDD4F-B255-4A14-833E-1BA8FA2DB541}">
      <dgm:prSet/>
      <dgm:spPr/>
      <dgm:t>
        <a:bodyPr/>
        <a:lstStyle/>
        <a:p>
          <a:endParaRPr lang="ru-RU"/>
        </a:p>
      </dgm:t>
    </dgm:pt>
    <dgm:pt modelId="{EB5B9FE6-7643-4C66-B448-72052C3B3DE0}" type="sibTrans" cxnId="{228FDD4F-B255-4A14-833E-1BA8FA2DB541}">
      <dgm:prSet/>
      <dgm:spPr/>
      <dgm:t>
        <a:bodyPr/>
        <a:lstStyle/>
        <a:p>
          <a:endParaRPr lang="ru-RU"/>
        </a:p>
      </dgm:t>
    </dgm:pt>
    <dgm:pt modelId="{8CAEE940-15D3-46DD-81B0-C4101351B38B}">
      <dgm:prSet phldrT="[Текст]" custT="1"/>
      <dgm:spPr>
        <a:ln>
          <a:solidFill>
            <a:schemeClr val="tx2"/>
          </a:solidFill>
        </a:ln>
      </dgm:spPr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барометрлік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B0A1240-6EA5-4366-A1F1-1B61735E54A8}" type="parTrans" cxnId="{56EB94FD-0CEB-4D68-A288-7763013AC308}">
      <dgm:prSet/>
      <dgm:spPr/>
      <dgm:t>
        <a:bodyPr/>
        <a:lstStyle/>
        <a:p>
          <a:endParaRPr lang="ru-RU"/>
        </a:p>
      </dgm:t>
    </dgm:pt>
    <dgm:pt modelId="{59EE9DF4-C033-4F6F-B136-94A133E95162}" type="sibTrans" cxnId="{56EB94FD-0CEB-4D68-A288-7763013AC308}">
      <dgm:prSet/>
      <dgm:spPr/>
      <dgm:t>
        <a:bodyPr/>
        <a:lstStyle/>
        <a:p>
          <a:endParaRPr lang="ru-RU"/>
        </a:p>
      </dgm:t>
    </dgm:pt>
    <dgm:pt modelId="{C3A8585C-6EEF-4045-B79B-514FAEA6C213}" type="pres">
      <dgm:prSet presAssocID="{D4ABE9FF-A18A-42FA-94DD-47EBECFC270D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1422B2D5-84A0-45FE-A132-60C446378203}" type="pres">
      <dgm:prSet presAssocID="{88334B4B-2591-4E4C-B708-0F036ACE09C9}" presName="singleCycle" presStyleCnt="0"/>
      <dgm:spPr/>
    </dgm:pt>
    <dgm:pt modelId="{B45A20C4-C144-42F2-9C6D-C6808B5CB962}" type="pres">
      <dgm:prSet presAssocID="{88334B4B-2591-4E4C-B708-0F036ACE09C9}" presName="singleCenter" presStyleLbl="node1" presStyleIdx="0" presStyleCnt="4">
        <dgm:presLayoutVars>
          <dgm:chMax val="7"/>
          <dgm:chPref val="7"/>
        </dgm:presLayoutVars>
      </dgm:prSet>
      <dgm:spPr/>
      <dgm:t>
        <a:bodyPr/>
        <a:lstStyle/>
        <a:p>
          <a:endParaRPr lang="ru-RU"/>
        </a:p>
      </dgm:t>
    </dgm:pt>
    <dgm:pt modelId="{51270995-2301-4B83-892B-B12881DF1788}" type="pres">
      <dgm:prSet presAssocID="{172210CD-CC85-4169-BCFA-0961E8C87006}" presName="Name56" presStyleLbl="parChTrans1D2" presStyleIdx="0" presStyleCnt="3"/>
      <dgm:spPr/>
      <dgm:t>
        <a:bodyPr/>
        <a:lstStyle/>
        <a:p>
          <a:endParaRPr lang="ru-RU"/>
        </a:p>
      </dgm:t>
    </dgm:pt>
    <dgm:pt modelId="{24BBB602-A6FF-4366-BFAD-A171B89389C1}" type="pres">
      <dgm:prSet presAssocID="{05D80AED-5AA2-462D-825C-93942D10357F}" presName="text0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482EA7-B1F1-45BE-809F-AAB2E11674DE}" type="pres">
      <dgm:prSet presAssocID="{A8A65A08-0B16-4AF9-8CF0-559DAB838944}" presName="Name56" presStyleLbl="parChTrans1D2" presStyleIdx="1" presStyleCnt="3"/>
      <dgm:spPr/>
      <dgm:t>
        <a:bodyPr/>
        <a:lstStyle/>
        <a:p>
          <a:endParaRPr lang="ru-RU"/>
        </a:p>
      </dgm:t>
    </dgm:pt>
    <dgm:pt modelId="{17017A90-10C3-41A5-8261-5F739529986C}" type="pres">
      <dgm:prSet presAssocID="{7587E7B7-328F-4FD3-8896-B1914C8B708F}" presName="text0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569BAC-F588-4534-9C27-8388F8FFF4D7}" type="pres">
      <dgm:prSet presAssocID="{BB0A1240-6EA5-4366-A1F1-1B61735E54A8}" presName="Name56" presStyleLbl="parChTrans1D2" presStyleIdx="2" presStyleCnt="3"/>
      <dgm:spPr/>
      <dgm:t>
        <a:bodyPr/>
        <a:lstStyle/>
        <a:p>
          <a:endParaRPr lang="ru-RU"/>
        </a:p>
      </dgm:t>
    </dgm:pt>
    <dgm:pt modelId="{99E51C31-2FA9-4D5F-B44D-FFFFA6BF8D71}" type="pres">
      <dgm:prSet presAssocID="{8CAEE940-15D3-46DD-81B0-C4101351B38B}" presName="text0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BD658D3-28E6-4325-B454-7EE2AFA95BBD}" type="presOf" srcId="{172210CD-CC85-4169-BCFA-0961E8C87006}" destId="{51270995-2301-4B83-892B-B12881DF1788}" srcOrd="0" destOrd="0" presId="urn:microsoft.com/office/officeart/2008/layout/RadialCluster"/>
    <dgm:cxn modelId="{52BC4DC2-2EB6-476F-9622-D0E97CB2B148}" type="presOf" srcId="{7587E7B7-328F-4FD3-8896-B1914C8B708F}" destId="{17017A90-10C3-41A5-8261-5F739529986C}" srcOrd="0" destOrd="0" presId="urn:microsoft.com/office/officeart/2008/layout/RadialCluster"/>
    <dgm:cxn modelId="{265FF0F3-89E1-420A-9059-8F496D2DE45D}" type="presOf" srcId="{A8A65A08-0B16-4AF9-8CF0-559DAB838944}" destId="{FC482EA7-B1F1-45BE-809F-AAB2E11674DE}" srcOrd="0" destOrd="0" presId="urn:microsoft.com/office/officeart/2008/layout/RadialCluster"/>
    <dgm:cxn modelId="{3A72734D-6EF2-4208-8CB9-3E1A9E6F6CE9}" type="presOf" srcId="{88334B4B-2591-4E4C-B708-0F036ACE09C9}" destId="{B45A20C4-C144-42F2-9C6D-C6808B5CB962}" srcOrd="0" destOrd="0" presId="urn:microsoft.com/office/officeart/2008/layout/RadialCluster"/>
    <dgm:cxn modelId="{96A0D661-28E8-41C6-ACBC-F001EB3563BC}" srcId="{D4ABE9FF-A18A-42FA-94DD-47EBECFC270D}" destId="{88334B4B-2591-4E4C-B708-0F036ACE09C9}" srcOrd="0" destOrd="0" parTransId="{1A256E1A-B4B4-4BC8-965E-C98D65AA4067}" sibTransId="{78643CA8-DFCA-4262-A092-DE9ACD513D84}"/>
    <dgm:cxn modelId="{31C78D6A-1A4D-4298-A93B-90BAEB348BDF}" type="presOf" srcId="{D4ABE9FF-A18A-42FA-94DD-47EBECFC270D}" destId="{C3A8585C-6EEF-4045-B79B-514FAEA6C213}" srcOrd="0" destOrd="0" presId="urn:microsoft.com/office/officeart/2008/layout/RadialCluster"/>
    <dgm:cxn modelId="{7908142E-FA70-487E-82F9-FDA821E994E9}" type="presOf" srcId="{05D80AED-5AA2-462D-825C-93942D10357F}" destId="{24BBB602-A6FF-4366-BFAD-A171B89389C1}" srcOrd="0" destOrd="0" presId="urn:microsoft.com/office/officeart/2008/layout/RadialCluster"/>
    <dgm:cxn modelId="{228FDD4F-B255-4A14-833E-1BA8FA2DB541}" srcId="{88334B4B-2591-4E4C-B708-0F036ACE09C9}" destId="{7587E7B7-328F-4FD3-8896-B1914C8B708F}" srcOrd="1" destOrd="0" parTransId="{A8A65A08-0B16-4AF9-8CF0-559DAB838944}" sibTransId="{EB5B9FE6-7643-4C66-B448-72052C3B3DE0}"/>
    <dgm:cxn modelId="{1FDD8C8D-39AA-478C-A0C3-6E532B55F9F4}" type="presOf" srcId="{BB0A1240-6EA5-4366-A1F1-1B61735E54A8}" destId="{4C569BAC-F588-4534-9C27-8388F8FFF4D7}" srcOrd="0" destOrd="0" presId="urn:microsoft.com/office/officeart/2008/layout/RadialCluster"/>
    <dgm:cxn modelId="{CA10BD15-3C49-4E04-9723-E7833B9FB63D}" type="presOf" srcId="{8CAEE940-15D3-46DD-81B0-C4101351B38B}" destId="{99E51C31-2FA9-4D5F-B44D-FFFFA6BF8D71}" srcOrd="0" destOrd="0" presId="urn:microsoft.com/office/officeart/2008/layout/RadialCluster"/>
    <dgm:cxn modelId="{56EB94FD-0CEB-4D68-A288-7763013AC308}" srcId="{88334B4B-2591-4E4C-B708-0F036ACE09C9}" destId="{8CAEE940-15D3-46DD-81B0-C4101351B38B}" srcOrd="2" destOrd="0" parTransId="{BB0A1240-6EA5-4366-A1F1-1B61735E54A8}" sibTransId="{59EE9DF4-C033-4F6F-B136-94A133E95162}"/>
    <dgm:cxn modelId="{218CFEA3-B200-4C69-B208-0671BB6D8A9B}" srcId="{88334B4B-2591-4E4C-B708-0F036ACE09C9}" destId="{05D80AED-5AA2-462D-825C-93942D10357F}" srcOrd="0" destOrd="0" parTransId="{172210CD-CC85-4169-BCFA-0961E8C87006}" sibTransId="{D8DDEF5C-1363-4ABD-A8ED-94104419C0C3}"/>
    <dgm:cxn modelId="{73F8CDA6-EF9F-413E-993C-229EDAACD670}" type="presParOf" srcId="{C3A8585C-6EEF-4045-B79B-514FAEA6C213}" destId="{1422B2D5-84A0-45FE-A132-60C446378203}" srcOrd="0" destOrd="0" presId="urn:microsoft.com/office/officeart/2008/layout/RadialCluster"/>
    <dgm:cxn modelId="{7BFB5C9E-BA02-483D-8689-F13F44B0CD6A}" type="presParOf" srcId="{1422B2D5-84A0-45FE-A132-60C446378203}" destId="{B45A20C4-C144-42F2-9C6D-C6808B5CB962}" srcOrd="0" destOrd="0" presId="urn:microsoft.com/office/officeart/2008/layout/RadialCluster"/>
    <dgm:cxn modelId="{F7E689CD-41ED-4DE1-9D4B-848AAF7EBABC}" type="presParOf" srcId="{1422B2D5-84A0-45FE-A132-60C446378203}" destId="{51270995-2301-4B83-892B-B12881DF1788}" srcOrd="1" destOrd="0" presId="urn:microsoft.com/office/officeart/2008/layout/RadialCluster"/>
    <dgm:cxn modelId="{948CBDDE-AC49-439C-9763-0F119C2BBC1F}" type="presParOf" srcId="{1422B2D5-84A0-45FE-A132-60C446378203}" destId="{24BBB602-A6FF-4366-BFAD-A171B89389C1}" srcOrd="2" destOrd="0" presId="urn:microsoft.com/office/officeart/2008/layout/RadialCluster"/>
    <dgm:cxn modelId="{FD4B1012-6B15-49C4-A424-AC38B4BF35E2}" type="presParOf" srcId="{1422B2D5-84A0-45FE-A132-60C446378203}" destId="{FC482EA7-B1F1-45BE-809F-AAB2E11674DE}" srcOrd="3" destOrd="0" presId="urn:microsoft.com/office/officeart/2008/layout/RadialCluster"/>
    <dgm:cxn modelId="{176C85D4-898C-4091-9D90-4600FB389531}" type="presParOf" srcId="{1422B2D5-84A0-45FE-A132-60C446378203}" destId="{17017A90-10C3-41A5-8261-5F739529986C}" srcOrd="4" destOrd="0" presId="urn:microsoft.com/office/officeart/2008/layout/RadialCluster"/>
    <dgm:cxn modelId="{D9B2EC6C-5938-4E2A-88BB-A4255EAC579B}" type="presParOf" srcId="{1422B2D5-84A0-45FE-A132-60C446378203}" destId="{4C569BAC-F588-4534-9C27-8388F8FFF4D7}" srcOrd="5" destOrd="0" presId="urn:microsoft.com/office/officeart/2008/layout/RadialCluster"/>
    <dgm:cxn modelId="{3AE92CDA-C9D5-4442-960B-D1B59FC6A9DC}" type="presParOf" srcId="{1422B2D5-84A0-45FE-A132-60C446378203}" destId="{99E51C31-2FA9-4D5F-B44D-FFFFA6BF8D71}" srcOrd="6" destOrd="0" presId="urn:microsoft.com/office/officeart/2008/layout/RadialCluster"/>
  </dgm:cxnLst>
  <dgm:bg/>
  <dgm:whole>
    <a:ln>
      <a:solidFill>
        <a:schemeClr val="tx2"/>
      </a:solidFill>
    </a:ln>
  </dgm:whole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5A20C4-C144-42F2-9C6D-C6808B5CB962}">
      <dsp:nvSpPr>
        <dsp:cNvPr id="0" name=""/>
        <dsp:cNvSpPr/>
      </dsp:nvSpPr>
      <dsp:spPr>
        <a:xfrm>
          <a:off x="2553693" y="2269151"/>
          <a:ext cx="1463231" cy="146323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Нивелирлік түсірудің негізгі </a:t>
          </a:r>
          <a:r>
            <a:rPr lang="en-US" sz="1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ə</a:t>
          </a:r>
          <a:r>
            <a:rPr lang="ru-RU" sz="1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дістеріне </a:t>
          </a:r>
          <a:endParaRPr lang="ru-RU" sz="19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625122" y="2340580"/>
        <a:ext cx="1320373" cy="1320373"/>
      </dsp:txXfrm>
    </dsp:sp>
    <dsp:sp modelId="{51270995-2301-4B83-892B-B12881DF1788}">
      <dsp:nvSpPr>
        <dsp:cNvPr id="0" name=""/>
        <dsp:cNvSpPr/>
      </dsp:nvSpPr>
      <dsp:spPr>
        <a:xfrm rot="16200000">
          <a:off x="2772111" y="1755953"/>
          <a:ext cx="102639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026395" y="0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BBB602-A6FF-4366-BFAD-A171B89389C1}">
      <dsp:nvSpPr>
        <dsp:cNvPr id="0" name=""/>
        <dsp:cNvSpPr/>
      </dsp:nvSpPr>
      <dsp:spPr>
        <a:xfrm>
          <a:off x="2795126" y="262390"/>
          <a:ext cx="980365" cy="9803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геометриялық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842983" y="310247"/>
        <a:ext cx="884651" cy="884651"/>
      </dsp:txXfrm>
    </dsp:sp>
    <dsp:sp modelId="{FC482EA7-B1F1-45BE-809F-AAB2E11674DE}">
      <dsp:nvSpPr>
        <dsp:cNvPr id="0" name=""/>
        <dsp:cNvSpPr/>
      </dsp:nvSpPr>
      <dsp:spPr>
        <a:xfrm rot="1800000">
          <a:off x="3960830" y="3632511"/>
          <a:ext cx="83738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37383" y="0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017A90-10C3-41A5-8261-5F739529986C}">
      <dsp:nvSpPr>
        <dsp:cNvPr id="0" name=""/>
        <dsp:cNvSpPr/>
      </dsp:nvSpPr>
      <dsp:spPr>
        <a:xfrm>
          <a:off x="4742119" y="3634682"/>
          <a:ext cx="980365" cy="9803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тригонометриялық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789976" y="3682539"/>
        <a:ext cx="884651" cy="884651"/>
      </dsp:txXfrm>
    </dsp:sp>
    <dsp:sp modelId="{4C569BAC-F588-4534-9C27-8388F8FFF4D7}">
      <dsp:nvSpPr>
        <dsp:cNvPr id="0" name=""/>
        <dsp:cNvSpPr/>
      </dsp:nvSpPr>
      <dsp:spPr>
        <a:xfrm rot="9000000">
          <a:off x="1772404" y="3632511"/>
          <a:ext cx="83738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37383" y="0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E51C31-2FA9-4D5F-B44D-FFFFA6BF8D71}">
      <dsp:nvSpPr>
        <dsp:cNvPr id="0" name=""/>
        <dsp:cNvSpPr/>
      </dsp:nvSpPr>
      <dsp:spPr>
        <a:xfrm>
          <a:off x="848133" y="3634682"/>
          <a:ext cx="980365" cy="9803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барометрлік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95990" y="3682539"/>
        <a:ext cx="884651" cy="8846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17BB10FF-3487-4D75-9F0A-37F95EEF81A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F0D1C75-10D4-4C01-8713-DBB7A4ABB3D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DBBA0F9D-2D8C-48EF-AFB4-7CEEF2070405}" type="datetime1">
              <a:rPr lang="ru-RU" smtClean="0"/>
              <a:t>04.12.2022</a:t>
            </a:fld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53B5DB0-980C-4E71-A6A3-6065A6DA12B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5" name="Номер слайда 4">
            <a:extLst>
              <a:ext uri="{FF2B5EF4-FFF2-40B4-BE49-F238E27FC236}">
                <a16:creationId xmlns:a16="http://schemas.microsoft.com/office/drawing/2014/main" id="{26A35612-DEEC-4B08-970A-79860CCECA0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7D51804-3518-4E35-B24F-7663031B629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73627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72CF20-C9C4-44B8-A864-DCB5A4D49DB0}" type="datetime1">
              <a:rPr lang="ru-RU" smtClean="0"/>
              <a:pPr/>
              <a:t>04.12.2022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2DF6859-042C-4B80-873A-544528B0ADA9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742822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5" name="Google Shape;335;g35f391192_00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745373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62DF6859-042C-4B80-873A-544528B0ADA9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70887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62DF6859-042C-4B80-873A-544528B0ADA9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02390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62DF6859-042C-4B80-873A-544528B0ADA9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56381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62DF6859-042C-4B80-873A-544528B0ADA9}" type="slidenum">
              <a:rPr lang="ru-RU" smtClean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75743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62DF6859-042C-4B80-873A-544528B0ADA9}" type="slidenum">
              <a:rPr lang="ru-RU" smtClean="0"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87396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62DF6859-042C-4B80-873A-544528B0ADA9}" type="slidenum">
              <a:rPr lang="ru-RU" smtClean="0"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59658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62DF6859-042C-4B80-873A-544528B0ADA9}" type="slidenum">
              <a:rPr lang="ru-RU" smtClean="0"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65598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62DF6859-042C-4B80-873A-544528B0ADA9}" type="slidenum">
              <a:rPr lang="ru-RU" smtClean="0"/>
              <a:t>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8776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gradFill>
          <a:gsLst>
            <a:gs pos="0">
              <a:schemeClr val="bg1">
                <a:lumMod val="75000"/>
              </a:schemeClr>
            </a:gs>
            <a:gs pos="28000">
              <a:schemeClr val="tx1">
                <a:lumMod val="50000"/>
                <a:lumOff val="50000"/>
              </a:schemeClr>
            </a:gs>
            <a:gs pos="98000">
              <a:schemeClr val="tx1">
                <a:lumMod val="75000"/>
                <a:lumOff val="2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 12">
            <a:extLst>
              <a:ext uri="{FF2B5EF4-FFF2-40B4-BE49-F238E27FC236}">
                <a16:creationId xmlns:a16="http://schemas.microsoft.com/office/drawing/2014/main" id="{33EA8470-A4B0-4D85-98ED-0A822041BAB0}"/>
              </a:ext>
            </a:extLst>
          </p:cNvPr>
          <p:cNvSpPr/>
          <p:nvPr userDrawn="1"/>
        </p:nvSpPr>
        <p:spPr>
          <a:xfrm>
            <a:off x="3289874" y="4668819"/>
            <a:ext cx="8902126" cy="142717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/>
          <a:lstStyle/>
          <a:p>
            <a:pPr rtl="0"/>
            <a:endParaRPr lang="ru-RU" sz="100" noProof="0" dirty="0"/>
          </a:p>
        </p:txBody>
      </p:sp>
      <p:sp>
        <p:nvSpPr>
          <p:cNvPr id="14" name="Прямоугольник 13">
            <a:extLst>
              <a:ext uri="{FF2B5EF4-FFF2-40B4-BE49-F238E27FC236}">
                <a16:creationId xmlns:a16="http://schemas.microsoft.com/office/drawing/2014/main" id="{EA180598-73E8-41A4-A29B-4E29C2791D7E}"/>
              </a:ext>
            </a:extLst>
          </p:cNvPr>
          <p:cNvSpPr/>
          <p:nvPr userDrawn="1"/>
        </p:nvSpPr>
        <p:spPr>
          <a:xfrm>
            <a:off x="3289874" y="761997"/>
            <a:ext cx="8902126" cy="383222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15" name="Прямоугольник 14">
            <a:extLst>
              <a:ext uri="{FF2B5EF4-FFF2-40B4-BE49-F238E27FC236}">
                <a16:creationId xmlns:a16="http://schemas.microsoft.com/office/drawing/2014/main" id="{A4C24467-2B73-4438-AD75-4AE0A86FA910}"/>
              </a:ext>
            </a:extLst>
          </p:cNvPr>
          <p:cNvSpPr/>
          <p:nvPr userDrawn="1"/>
        </p:nvSpPr>
        <p:spPr>
          <a:xfrm>
            <a:off x="0" y="761998"/>
            <a:ext cx="3200400" cy="5334001"/>
          </a:xfrm>
          <a:prstGeom prst="rect">
            <a:avLst/>
          </a:prstGeom>
          <a:solidFill>
            <a:schemeClr val="tx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722622" y="1298448"/>
            <a:ext cx="7187529" cy="2922551"/>
          </a:xfrm>
        </p:spPr>
        <p:txBody>
          <a:bodyPr rtlCol="0" anchor="b">
            <a:normAutofit/>
          </a:bodyPr>
          <a:lstStyle>
            <a:lvl1pPr algn="l">
              <a:defRPr sz="5900" spc="-100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22622" y="4876090"/>
            <a:ext cx="7187529" cy="914400"/>
          </a:xfrm>
        </p:spPr>
        <p:txBody>
          <a:bodyPr rtlCol="0" anchor="ctr" anchorCtr="0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ru-RU" noProof="0" smtClean="0"/>
              <a:t>Образец подзаголовка</a:t>
            </a:r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067EFAA-F955-40EB-80DD-D3B6CCD83F28}" type="datetime1">
              <a:rPr lang="ru-RU" noProof="0" smtClean="0"/>
              <a:t>04.12.2022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  <a:p>
            <a:pPr rtl="0"/>
            <a:r>
              <a:rPr lang="ru-RU" noProof="0" dirty="0"/>
              <a:t> Добавить нижний колонтитул 	</a:t>
            </a:r>
          </a:p>
          <a:p>
            <a:pPr rtl="0"/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F5601C1-348E-4149-A60A-012B14EBE97F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37199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Сравнение">
    <p:bg bwMode="black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  <a:p>
            <a:pPr rtl="0"/>
            <a:r>
              <a:rPr lang="ru-RU" noProof="0" dirty="0"/>
              <a:t> Добавить нижний колонтитул 	</a:t>
            </a:r>
          </a:p>
          <a:p>
            <a:pPr rtl="0"/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F5601C1-348E-4149-A60A-012B14EBE97F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9" name="Прямоугольник 8">
            <a:extLst>
              <a:ext uri="{FF2B5EF4-FFF2-40B4-BE49-F238E27FC236}">
                <a16:creationId xmlns:a16="http://schemas.microsoft.com/office/drawing/2014/main" id="{052B1BB7-5686-45D5-B55F-9490788630D1}"/>
              </a:ext>
            </a:extLst>
          </p:cNvPr>
          <p:cNvSpPr/>
          <p:nvPr userDrawn="1"/>
        </p:nvSpPr>
        <p:spPr>
          <a:xfrm>
            <a:off x="-1" y="2526525"/>
            <a:ext cx="1630838" cy="3563377"/>
          </a:xfrm>
          <a:prstGeom prst="rect">
            <a:avLst/>
          </a:prstGeom>
          <a:solidFill>
            <a:schemeClr val="accent5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2" name="Прямоугольник 11">
            <a:extLst>
              <a:ext uri="{FF2B5EF4-FFF2-40B4-BE49-F238E27FC236}">
                <a16:creationId xmlns:a16="http://schemas.microsoft.com/office/drawing/2014/main" id="{43DCC77D-E83C-469F-89CD-6BA43360ABC8}"/>
              </a:ext>
            </a:extLst>
          </p:cNvPr>
          <p:cNvSpPr/>
          <p:nvPr userDrawn="1"/>
        </p:nvSpPr>
        <p:spPr>
          <a:xfrm>
            <a:off x="0" y="758952"/>
            <a:ext cx="10905976" cy="1659371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3" name="Заголовок 1">
            <a:extLst>
              <a:ext uri="{FF2B5EF4-FFF2-40B4-BE49-F238E27FC236}">
                <a16:creationId xmlns:a16="http://schemas.microsoft.com/office/drawing/2014/main" id="{26324FCD-DB02-475A-A176-06E8E5A51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3974" y="868680"/>
            <a:ext cx="8590084" cy="1434906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14" name="Прямоугольник 13">
            <a:extLst>
              <a:ext uri="{FF2B5EF4-FFF2-40B4-BE49-F238E27FC236}">
                <a16:creationId xmlns:a16="http://schemas.microsoft.com/office/drawing/2014/main" id="{89177FE1-3E6C-4964-8ECF-7A59B762B0E4}"/>
              </a:ext>
            </a:extLst>
          </p:cNvPr>
          <p:cNvSpPr/>
          <p:nvPr userDrawn="1"/>
        </p:nvSpPr>
        <p:spPr>
          <a:xfrm>
            <a:off x="11014533" y="759506"/>
            <a:ext cx="1170462" cy="1659371"/>
          </a:xfrm>
          <a:prstGeom prst="rect">
            <a:avLst/>
          </a:prstGeom>
          <a:solidFill>
            <a:schemeClr val="accent5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2" name="Прямоугольник 21">
            <a:extLst>
              <a:ext uri="{FF2B5EF4-FFF2-40B4-BE49-F238E27FC236}">
                <a16:creationId xmlns:a16="http://schemas.microsoft.com/office/drawing/2014/main" id="{C6428E5B-816F-4CA0-B9A7-CB6107D35533}"/>
              </a:ext>
            </a:extLst>
          </p:cNvPr>
          <p:cNvSpPr/>
          <p:nvPr userDrawn="1"/>
        </p:nvSpPr>
        <p:spPr>
          <a:xfrm>
            <a:off x="1630837" y="2526525"/>
            <a:ext cx="10574682" cy="3563377"/>
          </a:xfrm>
          <a:prstGeom prst="rect">
            <a:avLst/>
          </a:prstGeom>
          <a:solidFill>
            <a:schemeClr val="tx1">
              <a:alpha val="8470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3" name="Дата 3">
            <a:extLst>
              <a:ext uri="{FF2B5EF4-FFF2-40B4-BE49-F238E27FC236}">
                <a16:creationId xmlns:a16="http://schemas.microsoft.com/office/drawing/2014/main" id="{4BB7DCFF-990A-4D13-AADC-AD1B3BABD33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62465" y="6356350"/>
            <a:ext cx="2743200" cy="365125"/>
          </a:xfrm>
        </p:spPr>
        <p:txBody>
          <a:bodyPr rtlCol="0"/>
          <a:lstStyle/>
          <a:p>
            <a:pPr rtl="0"/>
            <a:fld id="{D5865DC1-0C04-46AF-9E47-65C4D7F465EC}" type="datetime1">
              <a:rPr lang="ru-RU" noProof="0" smtClean="0"/>
              <a:t>04.12.2022</a:t>
            </a:fld>
            <a:endParaRPr lang="ru-RU" noProof="0" dirty="0"/>
          </a:p>
        </p:txBody>
      </p:sp>
      <p:sp>
        <p:nvSpPr>
          <p:cNvPr id="17" name="Текст 2">
            <a:extLst>
              <a:ext uri="{FF2B5EF4-FFF2-40B4-BE49-F238E27FC236}">
                <a16:creationId xmlns:a16="http://schemas.microsoft.com/office/drawing/2014/main" id="{BD1906FD-7264-467E-8A95-6A1598BBAE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83974" y="2684769"/>
            <a:ext cx="4213601" cy="521833"/>
          </a:xfrm>
        </p:spPr>
        <p:txBody>
          <a:bodyPr rtlCol="0" anchor="b">
            <a:norm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19" name="Текст 4">
            <a:extLst>
              <a:ext uri="{FF2B5EF4-FFF2-40B4-BE49-F238E27FC236}">
                <a16:creationId xmlns:a16="http://schemas.microsoft.com/office/drawing/2014/main" id="{1D9479BE-4889-4C54-8C9E-50648BC023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684769"/>
            <a:ext cx="4731990" cy="521833"/>
          </a:xfrm>
        </p:spPr>
        <p:txBody>
          <a:bodyPr rtlCol="0" anchor="b">
            <a:norm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20" name="Объект 5">
            <a:extLst>
              <a:ext uri="{FF2B5EF4-FFF2-40B4-BE49-F238E27FC236}">
                <a16:creationId xmlns:a16="http://schemas.microsoft.com/office/drawing/2014/main" id="{8CBEFBB2-2C32-4339-A0D7-FE21D73293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225243"/>
            <a:ext cx="4731991" cy="2764075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21" name="Объект 3">
            <a:extLst>
              <a:ext uri="{FF2B5EF4-FFF2-40B4-BE49-F238E27FC236}">
                <a16:creationId xmlns:a16="http://schemas.microsoft.com/office/drawing/2014/main" id="{9D350AFD-FA04-40B5-BB0C-750B91312F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783974" y="3225243"/>
            <a:ext cx="4213601" cy="2764075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2268119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Два объекта">
    <p:bg bwMode="black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  <a:p>
            <a:pPr rtl="0"/>
            <a:r>
              <a:rPr lang="ru-RU" noProof="0" dirty="0"/>
              <a:t> Добавить нижний колонтитул 	</a:t>
            </a:r>
          </a:p>
          <a:p>
            <a:pPr rtl="0"/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F5601C1-348E-4149-A60A-012B14EBE97F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9" name="Прямоугольник 8">
            <a:extLst>
              <a:ext uri="{FF2B5EF4-FFF2-40B4-BE49-F238E27FC236}">
                <a16:creationId xmlns:a16="http://schemas.microsoft.com/office/drawing/2014/main" id="{052B1BB7-5686-45D5-B55F-9490788630D1}"/>
              </a:ext>
            </a:extLst>
          </p:cNvPr>
          <p:cNvSpPr/>
          <p:nvPr userDrawn="1"/>
        </p:nvSpPr>
        <p:spPr>
          <a:xfrm>
            <a:off x="-1" y="2526525"/>
            <a:ext cx="1630838" cy="3563377"/>
          </a:xfrm>
          <a:prstGeom prst="rect">
            <a:avLst/>
          </a:prstGeom>
          <a:solidFill>
            <a:schemeClr val="accent5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2" name="Прямоугольник 11">
            <a:extLst>
              <a:ext uri="{FF2B5EF4-FFF2-40B4-BE49-F238E27FC236}">
                <a16:creationId xmlns:a16="http://schemas.microsoft.com/office/drawing/2014/main" id="{43DCC77D-E83C-469F-89CD-6BA43360ABC8}"/>
              </a:ext>
            </a:extLst>
          </p:cNvPr>
          <p:cNvSpPr/>
          <p:nvPr userDrawn="1"/>
        </p:nvSpPr>
        <p:spPr>
          <a:xfrm>
            <a:off x="0" y="758952"/>
            <a:ext cx="10905976" cy="1659371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3" name="Заголовок 1">
            <a:extLst>
              <a:ext uri="{FF2B5EF4-FFF2-40B4-BE49-F238E27FC236}">
                <a16:creationId xmlns:a16="http://schemas.microsoft.com/office/drawing/2014/main" id="{26324FCD-DB02-475A-A176-06E8E5A51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3974" y="868680"/>
            <a:ext cx="8590084" cy="1434906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14" name="Прямоугольник 13">
            <a:extLst>
              <a:ext uri="{FF2B5EF4-FFF2-40B4-BE49-F238E27FC236}">
                <a16:creationId xmlns:a16="http://schemas.microsoft.com/office/drawing/2014/main" id="{89177FE1-3E6C-4964-8ECF-7A59B762B0E4}"/>
              </a:ext>
            </a:extLst>
          </p:cNvPr>
          <p:cNvSpPr/>
          <p:nvPr userDrawn="1"/>
        </p:nvSpPr>
        <p:spPr>
          <a:xfrm>
            <a:off x="11014533" y="759506"/>
            <a:ext cx="1170462" cy="1659371"/>
          </a:xfrm>
          <a:prstGeom prst="rect">
            <a:avLst/>
          </a:prstGeom>
          <a:solidFill>
            <a:schemeClr val="accent5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2" name="Прямоугольник 21">
            <a:extLst>
              <a:ext uri="{FF2B5EF4-FFF2-40B4-BE49-F238E27FC236}">
                <a16:creationId xmlns:a16="http://schemas.microsoft.com/office/drawing/2014/main" id="{C6428E5B-816F-4CA0-B9A7-CB6107D35533}"/>
              </a:ext>
            </a:extLst>
          </p:cNvPr>
          <p:cNvSpPr/>
          <p:nvPr userDrawn="1"/>
        </p:nvSpPr>
        <p:spPr>
          <a:xfrm>
            <a:off x="1630837" y="2526525"/>
            <a:ext cx="10574682" cy="3563377"/>
          </a:xfrm>
          <a:prstGeom prst="rect">
            <a:avLst/>
          </a:prstGeom>
          <a:solidFill>
            <a:schemeClr val="tx1">
              <a:alpha val="8470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3" name="Дата 3">
            <a:extLst>
              <a:ext uri="{FF2B5EF4-FFF2-40B4-BE49-F238E27FC236}">
                <a16:creationId xmlns:a16="http://schemas.microsoft.com/office/drawing/2014/main" id="{4BB7DCFF-990A-4D13-AADC-AD1B3BABD33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62465" y="6356350"/>
            <a:ext cx="2743200" cy="365125"/>
          </a:xfrm>
        </p:spPr>
        <p:txBody>
          <a:bodyPr rtlCol="0"/>
          <a:lstStyle/>
          <a:p>
            <a:pPr rtl="0"/>
            <a:fld id="{7D656897-F107-4EEC-B280-C14935F8D857}" type="datetime1">
              <a:rPr lang="ru-RU" noProof="0" smtClean="0"/>
              <a:t>04.12.2022</a:t>
            </a:fld>
            <a:endParaRPr lang="ru-RU" noProof="0" dirty="0"/>
          </a:p>
        </p:txBody>
      </p:sp>
      <p:sp>
        <p:nvSpPr>
          <p:cNvPr id="16" name="Объект 2">
            <a:extLst>
              <a:ext uri="{FF2B5EF4-FFF2-40B4-BE49-F238E27FC236}">
                <a16:creationId xmlns:a16="http://schemas.microsoft.com/office/drawing/2014/main" id="{378439C3-2539-4484-8848-B8140826D7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83974" y="2684769"/>
            <a:ext cx="4235826" cy="3304549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21" name="Объект 3">
            <a:extLst>
              <a:ext uri="{FF2B5EF4-FFF2-40B4-BE49-F238E27FC236}">
                <a16:creationId xmlns:a16="http://schemas.microsoft.com/office/drawing/2014/main" id="{AC8FBFBF-CD25-4076-8A61-06DD30C048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684768"/>
            <a:ext cx="4731991" cy="3304549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6723231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8B40D05C-B196-4463-8AF0-FECF8B476CA5}"/>
              </a:ext>
            </a:extLst>
          </p:cNvPr>
          <p:cNvSpPr/>
          <p:nvPr userDrawn="1"/>
        </p:nvSpPr>
        <p:spPr>
          <a:xfrm>
            <a:off x="3705041" y="763792"/>
            <a:ext cx="7857285" cy="5335255"/>
          </a:xfrm>
          <a:prstGeom prst="rect">
            <a:avLst/>
          </a:prstGeom>
          <a:solidFill>
            <a:schemeClr val="tx1">
              <a:alpha val="85098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B6EBED2C-F3CC-43CD-9D5D-53C48DD4A17C}"/>
              </a:ext>
            </a:extLst>
          </p:cNvPr>
          <p:cNvSpPr/>
          <p:nvPr userDrawn="1"/>
        </p:nvSpPr>
        <p:spPr>
          <a:xfrm>
            <a:off x="11804486" y="745000"/>
            <a:ext cx="384668" cy="5344904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/>
          <a:lstStyle/>
          <a:p>
            <a:pPr rtl="0"/>
            <a:endParaRPr lang="ru-RU" sz="100" noProof="0" dirty="0"/>
          </a:p>
        </p:txBody>
      </p:sp>
      <p:sp>
        <p:nvSpPr>
          <p:cNvPr id="11" name="Прямоугольник 10">
            <a:extLst>
              <a:ext uri="{FF2B5EF4-FFF2-40B4-BE49-F238E27FC236}">
                <a16:creationId xmlns:a16="http://schemas.microsoft.com/office/drawing/2014/main" id="{D2988879-231C-4C2A-8B72-7EC0AB5CA21B}"/>
              </a:ext>
            </a:extLst>
          </p:cNvPr>
          <p:cNvSpPr/>
          <p:nvPr userDrawn="1"/>
        </p:nvSpPr>
        <p:spPr>
          <a:xfrm>
            <a:off x="0" y="745000"/>
            <a:ext cx="3430043" cy="533095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252919" y="864110"/>
            <a:ext cx="2947482" cy="1822530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endParaRPr lang="ru-RU" noProof="0" dirty="0"/>
          </a:p>
          <a:p>
            <a:pPr rtl="0"/>
            <a:r>
              <a:rPr lang="ru-RU" noProof="0" dirty="0"/>
              <a:t> Добавить нижний колонтитул 	</a:t>
            </a:r>
          </a:p>
          <a:p>
            <a:pPr rtl="0"/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fld id="{2F5601C1-348E-4149-A60A-012B14EBE97F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sp>
        <p:nvSpPr>
          <p:cNvPr id="7" name="Дата 3">
            <a:extLst>
              <a:ext uri="{FF2B5EF4-FFF2-40B4-BE49-F238E27FC236}">
                <a16:creationId xmlns:a16="http://schemas.microsoft.com/office/drawing/2014/main" id="{3A6C3BCD-F202-467A-ABBA-F38FC298981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62465" y="6356350"/>
            <a:ext cx="2743200" cy="365125"/>
          </a:xfrm>
        </p:spPr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fld id="{A277B4AC-C8FF-49B2-806C-40A251B13E40}" type="datetime1">
              <a:rPr lang="ru-RU" noProof="0" smtClean="0"/>
              <a:t>04.12.2022</a:t>
            </a:fld>
            <a:endParaRPr lang="ru-RU" noProof="0" dirty="0"/>
          </a:p>
        </p:txBody>
      </p:sp>
      <p:sp>
        <p:nvSpPr>
          <p:cNvPr id="16" name="Текст 3">
            <a:extLst>
              <a:ext uri="{FF2B5EF4-FFF2-40B4-BE49-F238E27FC236}">
                <a16:creationId xmlns:a16="http://schemas.microsoft.com/office/drawing/2014/main" id="{E54FB1F0-6244-4B59-A42E-7B0515D37C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2920" y="2686640"/>
            <a:ext cx="2947481" cy="3244184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17" name="Рисунок 2">
            <a:extLst>
              <a:ext uri="{FF2B5EF4-FFF2-40B4-BE49-F238E27FC236}">
                <a16:creationId xmlns:a16="http://schemas.microsoft.com/office/drawing/2014/main" id="{52A72E56-7D9E-4CDE-9E60-7770E79CF6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69268" y="864111"/>
            <a:ext cx="7486120" cy="5066714"/>
          </a:xfrm>
        </p:spPr>
        <p:txBody>
          <a:bodyPr rtlCol="0"/>
          <a:lstStyle>
            <a:lvl1pPr marL="0" indent="0">
              <a:buNone/>
              <a:defRPr sz="320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79407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Объект с подписью">
    <p:bg bwMode="black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  <a:p>
            <a:pPr rtl="0"/>
            <a:r>
              <a:rPr lang="ru-RU" noProof="0" dirty="0"/>
              <a:t> Добавить нижний колонтитул 	</a:t>
            </a:r>
          </a:p>
          <a:p>
            <a:pPr rtl="0"/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F5601C1-348E-4149-A60A-012B14EBE97F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9" name="Прямоугольник 8">
            <a:extLst>
              <a:ext uri="{FF2B5EF4-FFF2-40B4-BE49-F238E27FC236}">
                <a16:creationId xmlns:a16="http://schemas.microsoft.com/office/drawing/2014/main" id="{052B1BB7-5686-45D5-B55F-9490788630D1}"/>
              </a:ext>
            </a:extLst>
          </p:cNvPr>
          <p:cNvSpPr/>
          <p:nvPr userDrawn="1"/>
        </p:nvSpPr>
        <p:spPr>
          <a:xfrm>
            <a:off x="-1" y="2526525"/>
            <a:ext cx="1630838" cy="3563377"/>
          </a:xfrm>
          <a:prstGeom prst="rect">
            <a:avLst/>
          </a:prstGeom>
          <a:solidFill>
            <a:schemeClr val="accent5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2" name="Прямоугольник 11">
            <a:extLst>
              <a:ext uri="{FF2B5EF4-FFF2-40B4-BE49-F238E27FC236}">
                <a16:creationId xmlns:a16="http://schemas.microsoft.com/office/drawing/2014/main" id="{43DCC77D-E83C-469F-89CD-6BA43360ABC8}"/>
              </a:ext>
            </a:extLst>
          </p:cNvPr>
          <p:cNvSpPr/>
          <p:nvPr userDrawn="1"/>
        </p:nvSpPr>
        <p:spPr>
          <a:xfrm>
            <a:off x="0" y="758952"/>
            <a:ext cx="10905976" cy="1659371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3" name="Заголовок 1">
            <a:extLst>
              <a:ext uri="{FF2B5EF4-FFF2-40B4-BE49-F238E27FC236}">
                <a16:creationId xmlns:a16="http://schemas.microsoft.com/office/drawing/2014/main" id="{26324FCD-DB02-475A-A176-06E8E5A51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3974" y="868680"/>
            <a:ext cx="8590084" cy="1434906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14" name="Прямоугольник 13">
            <a:extLst>
              <a:ext uri="{FF2B5EF4-FFF2-40B4-BE49-F238E27FC236}">
                <a16:creationId xmlns:a16="http://schemas.microsoft.com/office/drawing/2014/main" id="{89177FE1-3E6C-4964-8ECF-7A59B762B0E4}"/>
              </a:ext>
            </a:extLst>
          </p:cNvPr>
          <p:cNvSpPr/>
          <p:nvPr userDrawn="1"/>
        </p:nvSpPr>
        <p:spPr>
          <a:xfrm>
            <a:off x="11014533" y="759506"/>
            <a:ext cx="1170462" cy="1659371"/>
          </a:xfrm>
          <a:prstGeom prst="rect">
            <a:avLst/>
          </a:prstGeom>
          <a:solidFill>
            <a:schemeClr val="accent5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2" name="Прямоугольник 21">
            <a:extLst>
              <a:ext uri="{FF2B5EF4-FFF2-40B4-BE49-F238E27FC236}">
                <a16:creationId xmlns:a16="http://schemas.microsoft.com/office/drawing/2014/main" id="{C6428E5B-816F-4CA0-B9A7-CB6107D35533}"/>
              </a:ext>
            </a:extLst>
          </p:cNvPr>
          <p:cNvSpPr/>
          <p:nvPr userDrawn="1"/>
        </p:nvSpPr>
        <p:spPr>
          <a:xfrm>
            <a:off x="1630837" y="2526525"/>
            <a:ext cx="10574682" cy="3563377"/>
          </a:xfrm>
          <a:prstGeom prst="rect">
            <a:avLst/>
          </a:prstGeom>
          <a:solidFill>
            <a:schemeClr val="tx1">
              <a:alpha val="8470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3" name="Дата 3">
            <a:extLst>
              <a:ext uri="{FF2B5EF4-FFF2-40B4-BE49-F238E27FC236}">
                <a16:creationId xmlns:a16="http://schemas.microsoft.com/office/drawing/2014/main" id="{4BB7DCFF-990A-4D13-AADC-AD1B3BABD33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62465" y="6356350"/>
            <a:ext cx="2743200" cy="365125"/>
          </a:xfrm>
        </p:spPr>
        <p:txBody>
          <a:bodyPr rtlCol="0"/>
          <a:lstStyle/>
          <a:p>
            <a:pPr rtl="0"/>
            <a:fld id="{112D0F47-1131-4B73-ADDF-9BB0D62411C6}" type="datetime1">
              <a:rPr lang="ru-RU" noProof="0" smtClean="0"/>
              <a:t>04.12.2022</a:t>
            </a:fld>
            <a:endParaRPr lang="ru-RU" noProof="0" dirty="0"/>
          </a:p>
        </p:txBody>
      </p:sp>
      <p:sp>
        <p:nvSpPr>
          <p:cNvPr id="15" name="Текст 3">
            <a:extLst>
              <a:ext uri="{FF2B5EF4-FFF2-40B4-BE49-F238E27FC236}">
                <a16:creationId xmlns:a16="http://schemas.microsoft.com/office/drawing/2014/main" id="{465B3165-6F10-4D0F-9BC8-B4C451444D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62466" y="2684770"/>
            <a:ext cx="1259814" cy="330454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16" name="Объект 2">
            <a:extLst>
              <a:ext uri="{FF2B5EF4-FFF2-40B4-BE49-F238E27FC236}">
                <a16:creationId xmlns:a16="http://schemas.microsoft.com/office/drawing/2014/main" id="{C0EC084C-1181-4416-B55B-179995FCEE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3974" y="2684770"/>
            <a:ext cx="9120217" cy="3304548"/>
          </a:xfrm>
        </p:spPr>
        <p:txBody>
          <a:bodyPr rtlCol="0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2160952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олько заголовок">
    <p:bg bwMode="black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  <a:p>
            <a:pPr rtl="0"/>
            <a:r>
              <a:rPr lang="ru-RU" noProof="0" dirty="0"/>
              <a:t> Добавить нижний колонтитул 	</a:t>
            </a:r>
          </a:p>
          <a:p>
            <a:pPr rtl="0"/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F5601C1-348E-4149-A60A-012B14EBE97F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9" name="Прямоугольник 8">
            <a:extLst>
              <a:ext uri="{FF2B5EF4-FFF2-40B4-BE49-F238E27FC236}">
                <a16:creationId xmlns:a16="http://schemas.microsoft.com/office/drawing/2014/main" id="{052B1BB7-5686-45D5-B55F-9490788630D1}"/>
              </a:ext>
            </a:extLst>
          </p:cNvPr>
          <p:cNvSpPr/>
          <p:nvPr userDrawn="1"/>
        </p:nvSpPr>
        <p:spPr>
          <a:xfrm>
            <a:off x="-1" y="2526525"/>
            <a:ext cx="1170462" cy="3563377"/>
          </a:xfrm>
          <a:prstGeom prst="rect">
            <a:avLst/>
          </a:prstGeom>
          <a:solidFill>
            <a:schemeClr val="accent5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2" name="Прямоугольник 11">
            <a:extLst>
              <a:ext uri="{FF2B5EF4-FFF2-40B4-BE49-F238E27FC236}">
                <a16:creationId xmlns:a16="http://schemas.microsoft.com/office/drawing/2014/main" id="{43DCC77D-E83C-469F-89CD-6BA43360ABC8}"/>
              </a:ext>
            </a:extLst>
          </p:cNvPr>
          <p:cNvSpPr/>
          <p:nvPr userDrawn="1"/>
        </p:nvSpPr>
        <p:spPr>
          <a:xfrm>
            <a:off x="0" y="758952"/>
            <a:ext cx="10905976" cy="1659371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3" name="Заголовок 1">
            <a:extLst>
              <a:ext uri="{FF2B5EF4-FFF2-40B4-BE49-F238E27FC236}">
                <a16:creationId xmlns:a16="http://schemas.microsoft.com/office/drawing/2014/main" id="{26324FCD-DB02-475A-A176-06E8E5A51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3974" y="868680"/>
            <a:ext cx="8590084" cy="1434906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14" name="Прямоугольник 13">
            <a:extLst>
              <a:ext uri="{FF2B5EF4-FFF2-40B4-BE49-F238E27FC236}">
                <a16:creationId xmlns:a16="http://schemas.microsoft.com/office/drawing/2014/main" id="{89177FE1-3E6C-4964-8ECF-7A59B762B0E4}"/>
              </a:ext>
            </a:extLst>
          </p:cNvPr>
          <p:cNvSpPr/>
          <p:nvPr userDrawn="1"/>
        </p:nvSpPr>
        <p:spPr>
          <a:xfrm>
            <a:off x="11014533" y="759506"/>
            <a:ext cx="1170462" cy="1659371"/>
          </a:xfrm>
          <a:prstGeom prst="rect">
            <a:avLst/>
          </a:prstGeom>
          <a:solidFill>
            <a:schemeClr val="accent5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2" name="Прямоугольник 21">
            <a:extLst>
              <a:ext uri="{FF2B5EF4-FFF2-40B4-BE49-F238E27FC236}">
                <a16:creationId xmlns:a16="http://schemas.microsoft.com/office/drawing/2014/main" id="{C6428E5B-816F-4CA0-B9A7-CB6107D35533}"/>
              </a:ext>
            </a:extLst>
          </p:cNvPr>
          <p:cNvSpPr/>
          <p:nvPr userDrawn="1"/>
        </p:nvSpPr>
        <p:spPr>
          <a:xfrm>
            <a:off x="1287810" y="2526525"/>
            <a:ext cx="10905975" cy="3563377"/>
          </a:xfrm>
          <a:prstGeom prst="rect">
            <a:avLst/>
          </a:prstGeom>
          <a:solidFill>
            <a:schemeClr val="tx1">
              <a:alpha val="8470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3" name="Дата 3">
            <a:extLst>
              <a:ext uri="{FF2B5EF4-FFF2-40B4-BE49-F238E27FC236}">
                <a16:creationId xmlns:a16="http://schemas.microsoft.com/office/drawing/2014/main" id="{4BB7DCFF-990A-4D13-AADC-AD1B3BABD33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62465" y="6356350"/>
            <a:ext cx="2743200" cy="365125"/>
          </a:xfrm>
        </p:spPr>
        <p:txBody>
          <a:bodyPr rtlCol="0"/>
          <a:lstStyle/>
          <a:p>
            <a:pPr rtl="0"/>
            <a:fld id="{096CDD6F-1976-4058-889F-DD54D8B44503}" type="datetime1">
              <a:rPr lang="ru-RU" noProof="0" smtClean="0"/>
              <a:t>04.12.2022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460072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  <a:p>
            <a:pPr rtl="0"/>
            <a:r>
              <a:rPr lang="ru-RU" noProof="0" dirty="0"/>
              <a:t> Добавить нижний колонтитул 	</a:t>
            </a:r>
          </a:p>
          <a:p>
            <a:pPr rtl="0"/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F5601C1-348E-4149-A60A-012B14EBE97F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8" name="Дата 3">
            <a:extLst>
              <a:ext uri="{FF2B5EF4-FFF2-40B4-BE49-F238E27FC236}">
                <a16:creationId xmlns:a16="http://schemas.microsoft.com/office/drawing/2014/main" id="{5AA5E670-4D55-43E7-A5BE-FE9C80961E4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62465" y="6356350"/>
            <a:ext cx="2743200" cy="365125"/>
          </a:xfrm>
        </p:spPr>
        <p:txBody>
          <a:bodyPr rtlCol="0"/>
          <a:lstStyle/>
          <a:p>
            <a:pPr rtl="0"/>
            <a:fld id="{3A1FE746-B31F-4588-A582-4711CC6145E6}" type="datetime1">
              <a:rPr lang="ru-RU" noProof="0" smtClean="0"/>
              <a:t>04.12.2022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3216340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1866900" y="2655767"/>
            <a:ext cx="8458000" cy="15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80783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 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8" name="Прямоугольник 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chemeClr val="tx1">
              <a:lumMod val="65000"/>
              <a:alpha val="4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 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rtlCol="0" anchor="b">
            <a:normAutofit/>
          </a:bodyPr>
          <a:lstStyle>
            <a:lvl1pPr algn="l">
              <a:defRPr sz="5900" spc="-100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Подзаголовок 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ru-RU" noProof="0" smtClean="0"/>
              <a:t>Образец подзаголовка</a:t>
            </a:r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65AC9FE-22A4-4117-A12B-82AF918A6FB6}" type="datetime1">
              <a:rPr lang="ru-RU" noProof="0" smtClean="0"/>
              <a:t>04.12.2022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  <a:p>
            <a:pPr rtl="0"/>
            <a:r>
              <a:rPr lang="ru-RU" noProof="0" dirty="0"/>
              <a:t> Добавить нижний колонтитул 	</a:t>
            </a:r>
          </a:p>
          <a:p>
            <a:pPr rtl="0"/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F5601C1-348E-4149-A60A-012B14EBE97F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496248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8B40D05C-B196-4463-8AF0-FECF8B476CA5}"/>
              </a:ext>
            </a:extLst>
          </p:cNvPr>
          <p:cNvSpPr/>
          <p:nvPr userDrawn="1"/>
        </p:nvSpPr>
        <p:spPr>
          <a:xfrm>
            <a:off x="3705041" y="763792"/>
            <a:ext cx="7857285" cy="5335255"/>
          </a:xfrm>
          <a:prstGeom prst="rect">
            <a:avLst/>
          </a:prstGeom>
          <a:solidFill>
            <a:schemeClr val="tx1">
              <a:alpha val="85098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B6EBED2C-F3CC-43CD-9D5D-53C48DD4A17C}"/>
              </a:ext>
            </a:extLst>
          </p:cNvPr>
          <p:cNvSpPr/>
          <p:nvPr userDrawn="1"/>
        </p:nvSpPr>
        <p:spPr>
          <a:xfrm>
            <a:off x="11815244" y="745000"/>
            <a:ext cx="384668" cy="5344904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/>
          <a:lstStyle/>
          <a:p>
            <a:pPr rtl="0"/>
            <a:endParaRPr lang="ru-RU" sz="100" noProof="0" dirty="0"/>
          </a:p>
        </p:txBody>
      </p:sp>
      <p:sp>
        <p:nvSpPr>
          <p:cNvPr id="11" name="Прямоугольник 10">
            <a:extLst>
              <a:ext uri="{FF2B5EF4-FFF2-40B4-BE49-F238E27FC236}">
                <a16:creationId xmlns:a16="http://schemas.microsoft.com/office/drawing/2014/main" id="{D2988879-231C-4C2A-8B72-7EC0AB5CA21B}"/>
              </a:ext>
            </a:extLst>
          </p:cNvPr>
          <p:cNvSpPr/>
          <p:nvPr userDrawn="1"/>
        </p:nvSpPr>
        <p:spPr>
          <a:xfrm>
            <a:off x="0" y="745000"/>
            <a:ext cx="3430043" cy="533095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252919" y="2043953"/>
            <a:ext cx="2947482" cy="3681067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endParaRPr lang="ru-RU" noProof="0" dirty="0"/>
          </a:p>
          <a:p>
            <a:pPr rtl="0"/>
            <a:r>
              <a:rPr lang="ru-RU" noProof="0" dirty="0"/>
              <a:t> Добавить нижний колонтитул 	</a:t>
            </a:r>
          </a:p>
          <a:p>
            <a:pPr rtl="0"/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fld id="{2F5601C1-348E-4149-A60A-012B14EBE97F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sp>
        <p:nvSpPr>
          <p:cNvPr id="7" name="Дата 3">
            <a:extLst>
              <a:ext uri="{FF2B5EF4-FFF2-40B4-BE49-F238E27FC236}">
                <a16:creationId xmlns:a16="http://schemas.microsoft.com/office/drawing/2014/main" id="{3A6C3BCD-F202-467A-ABBA-F38FC298981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62465" y="6356350"/>
            <a:ext cx="2743200" cy="365125"/>
          </a:xfrm>
        </p:spPr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fld id="{411E6150-7F55-45EE-9DC0-D1548575D1DA}" type="datetime1">
              <a:rPr lang="ru-RU" noProof="0" smtClean="0"/>
              <a:t>04.12.2022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901603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Верхний_заголовок">
    <p:bg bwMode="black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  <a:p>
            <a:pPr rtl="0"/>
            <a:r>
              <a:rPr lang="ru-RU" noProof="0" dirty="0"/>
              <a:t> Добавить нижний колонтитул 	</a:t>
            </a:r>
          </a:p>
          <a:p>
            <a:pPr rtl="0"/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F5601C1-348E-4149-A60A-012B14EBE97F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9" name="Прямоугольник 8">
            <a:extLst>
              <a:ext uri="{FF2B5EF4-FFF2-40B4-BE49-F238E27FC236}">
                <a16:creationId xmlns:a16="http://schemas.microsoft.com/office/drawing/2014/main" id="{052B1BB7-5686-45D5-B55F-9490788630D1}"/>
              </a:ext>
            </a:extLst>
          </p:cNvPr>
          <p:cNvSpPr/>
          <p:nvPr userDrawn="1"/>
        </p:nvSpPr>
        <p:spPr>
          <a:xfrm>
            <a:off x="-1" y="2526525"/>
            <a:ext cx="1170462" cy="3563377"/>
          </a:xfrm>
          <a:prstGeom prst="rect">
            <a:avLst/>
          </a:prstGeom>
          <a:solidFill>
            <a:schemeClr val="accent5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2" name="Прямоугольник 11">
            <a:extLst>
              <a:ext uri="{FF2B5EF4-FFF2-40B4-BE49-F238E27FC236}">
                <a16:creationId xmlns:a16="http://schemas.microsoft.com/office/drawing/2014/main" id="{43DCC77D-E83C-469F-89CD-6BA43360ABC8}"/>
              </a:ext>
            </a:extLst>
          </p:cNvPr>
          <p:cNvSpPr/>
          <p:nvPr userDrawn="1"/>
        </p:nvSpPr>
        <p:spPr>
          <a:xfrm>
            <a:off x="0" y="758952"/>
            <a:ext cx="10905976" cy="1659371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3" name="Заголовок 1">
            <a:extLst>
              <a:ext uri="{FF2B5EF4-FFF2-40B4-BE49-F238E27FC236}">
                <a16:creationId xmlns:a16="http://schemas.microsoft.com/office/drawing/2014/main" id="{26324FCD-DB02-475A-A176-06E8E5A51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3974" y="868680"/>
            <a:ext cx="8590084" cy="1434906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14" name="Прямоугольник 13">
            <a:extLst>
              <a:ext uri="{FF2B5EF4-FFF2-40B4-BE49-F238E27FC236}">
                <a16:creationId xmlns:a16="http://schemas.microsoft.com/office/drawing/2014/main" id="{89177FE1-3E6C-4964-8ECF-7A59B762B0E4}"/>
              </a:ext>
            </a:extLst>
          </p:cNvPr>
          <p:cNvSpPr/>
          <p:nvPr userDrawn="1"/>
        </p:nvSpPr>
        <p:spPr>
          <a:xfrm>
            <a:off x="11014533" y="759506"/>
            <a:ext cx="1170462" cy="1659371"/>
          </a:xfrm>
          <a:prstGeom prst="rect">
            <a:avLst/>
          </a:prstGeom>
          <a:solidFill>
            <a:schemeClr val="accent5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2" name="Прямоугольник 21">
            <a:extLst>
              <a:ext uri="{FF2B5EF4-FFF2-40B4-BE49-F238E27FC236}">
                <a16:creationId xmlns:a16="http://schemas.microsoft.com/office/drawing/2014/main" id="{C6428E5B-816F-4CA0-B9A7-CB6107D35533}"/>
              </a:ext>
            </a:extLst>
          </p:cNvPr>
          <p:cNvSpPr/>
          <p:nvPr userDrawn="1"/>
        </p:nvSpPr>
        <p:spPr>
          <a:xfrm>
            <a:off x="1287810" y="2526525"/>
            <a:ext cx="10905975" cy="3563377"/>
          </a:xfrm>
          <a:prstGeom prst="rect">
            <a:avLst/>
          </a:prstGeom>
          <a:solidFill>
            <a:schemeClr val="tx1">
              <a:alpha val="8470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6" name="Текст 2">
            <a:extLst>
              <a:ext uri="{FF2B5EF4-FFF2-40B4-BE49-F238E27FC236}">
                <a16:creationId xmlns:a16="http://schemas.microsoft.com/office/drawing/2014/main" id="{F0772FB0-32ED-4DB8-9F56-587A5BEF3F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83974" y="2684770"/>
            <a:ext cx="9120216" cy="3304549"/>
          </a:xfrm>
        </p:spPr>
        <p:txBody>
          <a:bodyPr rtlCol="0" anchor="ctr" anchorCtr="0"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2200" cap="none" spc="0" baseline="0">
                <a:solidFill>
                  <a:schemeClr val="bg2"/>
                </a:solidFill>
              </a:defRPr>
            </a:lvl1pPr>
            <a:lvl2pPr marL="742950" indent="-285750">
              <a:buFont typeface="Arial" panose="020B0604020202020204" pitchFamily="34" charset="0"/>
              <a:buChar char="•"/>
              <a:defRPr sz="1800">
                <a:solidFill>
                  <a:schemeClr val="bg2"/>
                </a:solidFill>
              </a:defRPr>
            </a:lvl2pPr>
            <a:lvl3pPr marL="1200150" indent="-285750">
              <a:buFont typeface="Arial" panose="020B0604020202020204" pitchFamily="34" charset="0"/>
              <a:buChar char="•"/>
              <a:defRPr sz="1600">
                <a:solidFill>
                  <a:schemeClr val="bg2"/>
                </a:solidFill>
              </a:defRPr>
            </a:lvl3pPr>
            <a:lvl4pPr marL="1657350" indent="-285750">
              <a:buFont typeface="Arial" panose="020B0604020202020204" pitchFamily="34" charset="0"/>
              <a:buChar char="•"/>
              <a:defRPr sz="1400">
                <a:solidFill>
                  <a:schemeClr val="bg2"/>
                </a:solidFill>
              </a:defRPr>
            </a:lvl4pPr>
            <a:lvl5pPr marL="2114550" indent="-285750">
              <a:buFont typeface="Arial" panose="020B0604020202020204" pitchFamily="34" charset="0"/>
              <a:buChar char="•"/>
              <a:defRPr sz="1400">
                <a:solidFill>
                  <a:schemeClr val="bg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23" name="Дата 3">
            <a:extLst>
              <a:ext uri="{FF2B5EF4-FFF2-40B4-BE49-F238E27FC236}">
                <a16:creationId xmlns:a16="http://schemas.microsoft.com/office/drawing/2014/main" id="{4BB7DCFF-990A-4D13-AADC-AD1B3BABD33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62465" y="6356350"/>
            <a:ext cx="2743200" cy="365125"/>
          </a:xfrm>
        </p:spPr>
        <p:txBody>
          <a:bodyPr rtlCol="0"/>
          <a:lstStyle/>
          <a:p>
            <a:pPr rtl="0"/>
            <a:fld id="{29F7E211-7B2F-433F-B873-302F158C2DAD}" type="datetime1">
              <a:rPr lang="ru-RU" noProof="0" smtClean="0"/>
              <a:t>04.12.2022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3161944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Заголовок и объект слев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590D47E-B3B8-440E-9F42-8E8BF157EBFB}"/>
              </a:ext>
            </a:extLst>
          </p:cNvPr>
          <p:cNvSpPr/>
          <p:nvPr userDrawn="1"/>
        </p:nvSpPr>
        <p:spPr>
          <a:xfrm>
            <a:off x="8722615" y="761103"/>
            <a:ext cx="3469385" cy="533579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8983566" y="2345167"/>
            <a:ext cx="2947482" cy="3376355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9" name="Прямоугольник 8">
            <a:extLst>
              <a:ext uri="{FF2B5EF4-FFF2-40B4-BE49-F238E27FC236}">
                <a16:creationId xmlns:a16="http://schemas.microsoft.com/office/drawing/2014/main" id="{B1F71A73-3F86-47BC-8F23-CF55E86418C3}"/>
              </a:ext>
            </a:extLst>
          </p:cNvPr>
          <p:cNvSpPr/>
          <p:nvPr userDrawn="1"/>
        </p:nvSpPr>
        <p:spPr>
          <a:xfrm>
            <a:off x="573233" y="761103"/>
            <a:ext cx="8065158" cy="5335793"/>
          </a:xfrm>
          <a:prstGeom prst="rect">
            <a:avLst/>
          </a:prstGeom>
          <a:solidFill>
            <a:schemeClr val="tx1">
              <a:alpha val="85098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51134" y="860611"/>
            <a:ext cx="7315200" cy="5120640"/>
          </a:xfrm>
        </p:spPr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endParaRPr lang="ru-RU" noProof="0" dirty="0"/>
          </a:p>
          <a:p>
            <a:pPr rtl="0"/>
            <a:r>
              <a:rPr lang="ru-RU" noProof="0" dirty="0"/>
              <a:t> Добавить нижний колонтитул 	</a:t>
            </a:r>
          </a:p>
          <a:p>
            <a:pPr rtl="0"/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fld id="{2F5601C1-348E-4149-A60A-012B14EBE97F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sp>
        <p:nvSpPr>
          <p:cNvPr id="7" name="Дата 3">
            <a:extLst>
              <a:ext uri="{FF2B5EF4-FFF2-40B4-BE49-F238E27FC236}">
                <a16:creationId xmlns:a16="http://schemas.microsoft.com/office/drawing/2014/main" id="{3A6C3BCD-F202-467A-ABBA-F38FC298981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62465" y="6356350"/>
            <a:ext cx="2743200" cy="365125"/>
          </a:xfrm>
        </p:spPr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fld id="{A5C8F7F6-07EB-42F4-B3E2-BD57A03A4EC8}" type="datetime1">
              <a:rPr lang="ru-RU" noProof="0" smtClean="0"/>
              <a:t>04.12.2022</a:t>
            </a:fld>
            <a:endParaRPr lang="ru-RU" noProof="0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65CA5BF5-DE7F-4460-817D-AE1BAC336C92}"/>
              </a:ext>
            </a:extLst>
          </p:cNvPr>
          <p:cNvSpPr/>
          <p:nvPr userDrawn="1"/>
        </p:nvSpPr>
        <p:spPr>
          <a:xfrm>
            <a:off x="1" y="753035"/>
            <a:ext cx="494852" cy="5335793"/>
          </a:xfrm>
          <a:prstGeom prst="rect">
            <a:avLst/>
          </a:prstGeom>
          <a:solidFill>
            <a:schemeClr val="accent5">
              <a:alpha val="6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417335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слева и 4 поля объекто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8B40D05C-B196-4463-8AF0-FECF8B476CA5}"/>
              </a:ext>
            </a:extLst>
          </p:cNvPr>
          <p:cNvSpPr/>
          <p:nvPr userDrawn="1"/>
        </p:nvSpPr>
        <p:spPr>
          <a:xfrm>
            <a:off x="3705041" y="763792"/>
            <a:ext cx="7857285" cy="5335255"/>
          </a:xfrm>
          <a:prstGeom prst="rect">
            <a:avLst/>
          </a:prstGeom>
          <a:solidFill>
            <a:schemeClr val="tx1">
              <a:alpha val="85098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B6EBED2C-F3CC-43CD-9D5D-53C48DD4A17C}"/>
              </a:ext>
            </a:extLst>
          </p:cNvPr>
          <p:cNvSpPr/>
          <p:nvPr userDrawn="1"/>
        </p:nvSpPr>
        <p:spPr>
          <a:xfrm>
            <a:off x="11804486" y="745000"/>
            <a:ext cx="384668" cy="5344904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/>
          <a:lstStyle/>
          <a:p>
            <a:pPr rtl="0"/>
            <a:endParaRPr lang="ru-RU" sz="100" noProof="0" dirty="0"/>
          </a:p>
        </p:txBody>
      </p:sp>
      <p:sp>
        <p:nvSpPr>
          <p:cNvPr id="11" name="Прямоугольник 10">
            <a:extLst>
              <a:ext uri="{FF2B5EF4-FFF2-40B4-BE49-F238E27FC236}">
                <a16:creationId xmlns:a16="http://schemas.microsoft.com/office/drawing/2014/main" id="{D2988879-231C-4C2A-8B72-7EC0AB5CA21B}"/>
              </a:ext>
            </a:extLst>
          </p:cNvPr>
          <p:cNvSpPr/>
          <p:nvPr userDrawn="1"/>
        </p:nvSpPr>
        <p:spPr>
          <a:xfrm>
            <a:off x="0" y="745000"/>
            <a:ext cx="3430043" cy="533095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252919" y="2043953"/>
            <a:ext cx="2947482" cy="3681067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69268" y="864108"/>
            <a:ext cx="3618054" cy="2449247"/>
          </a:xfrm>
        </p:spPr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endParaRPr lang="ru-RU" noProof="0" dirty="0"/>
          </a:p>
          <a:p>
            <a:pPr rtl="0"/>
            <a:r>
              <a:rPr lang="ru-RU" noProof="0" dirty="0"/>
              <a:t> Добавить нижний колонтитул 	</a:t>
            </a:r>
          </a:p>
          <a:p>
            <a:pPr rtl="0"/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fld id="{2F5601C1-348E-4149-A60A-012B14EBE97F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sp>
        <p:nvSpPr>
          <p:cNvPr id="7" name="Дата 3">
            <a:extLst>
              <a:ext uri="{FF2B5EF4-FFF2-40B4-BE49-F238E27FC236}">
                <a16:creationId xmlns:a16="http://schemas.microsoft.com/office/drawing/2014/main" id="{3A6C3BCD-F202-467A-ABBA-F38FC298981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62465" y="6356350"/>
            <a:ext cx="2743200" cy="365125"/>
          </a:xfrm>
        </p:spPr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fld id="{A2E4D0FE-CFAB-4243-973C-CF37A2524939}" type="datetime1">
              <a:rPr lang="ru-RU" noProof="0" smtClean="0"/>
              <a:t>04.12.2022</a:t>
            </a:fld>
            <a:endParaRPr lang="ru-RU" noProof="0" dirty="0"/>
          </a:p>
        </p:txBody>
      </p:sp>
      <p:sp>
        <p:nvSpPr>
          <p:cNvPr id="12" name="Объект 2">
            <a:extLst>
              <a:ext uri="{FF2B5EF4-FFF2-40B4-BE49-F238E27FC236}">
                <a16:creationId xmlns:a16="http://schemas.microsoft.com/office/drawing/2014/main" id="{671F6AA6-44A2-4F03-9FFE-66D0E2F0C92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7740240" y="864108"/>
            <a:ext cx="3618054" cy="2449247"/>
          </a:xfrm>
        </p:spPr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13" name="Объект 2">
            <a:extLst>
              <a:ext uri="{FF2B5EF4-FFF2-40B4-BE49-F238E27FC236}">
                <a16:creationId xmlns:a16="http://schemas.microsoft.com/office/drawing/2014/main" id="{81AAA51A-AC54-4EAF-98E6-2A338021A4D3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3869268" y="3481577"/>
            <a:ext cx="3618054" cy="2449247"/>
          </a:xfrm>
        </p:spPr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14" name="Объект 2">
            <a:extLst>
              <a:ext uri="{FF2B5EF4-FFF2-40B4-BE49-F238E27FC236}">
                <a16:creationId xmlns:a16="http://schemas.microsoft.com/office/drawing/2014/main" id="{7525DB2A-A40E-4DE5-8DA6-5FB847C0F0D7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7740240" y="3481577"/>
            <a:ext cx="3618054" cy="2449247"/>
          </a:xfrm>
        </p:spPr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240386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Заголовок_со_значками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  <a:p>
            <a:pPr rtl="0"/>
            <a:r>
              <a:rPr lang="ru-RU" noProof="0" dirty="0"/>
              <a:t> Добавить нижний колонтитул 	</a:t>
            </a:r>
          </a:p>
          <a:p>
            <a:pPr rtl="0"/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F5601C1-348E-4149-A60A-012B14EBE97F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9" name="Прямоугольник 8">
            <a:extLst>
              <a:ext uri="{FF2B5EF4-FFF2-40B4-BE49-F238E27FC236}">
                <a16:creationId xmlns:a16="http://schemas.microsoft.com/office/drawing/2014/main" id="{25CCA687-AB7D-4035-849A-4D9F7C0401C1}"/>
              </a:ext>
            </a:extLst>
          </p:cNvPr>
          <p:cNvSpPr/>
          <p:nvPr userDrawn="1"/>
        </p:nvSpPr>
        <p:spPr>
          <a:xfrm>
            <a:off x="-1" y="2526525"/>
            <a:ext cx="3068514" cy="356337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C5B57C12-8635-490F-AC5E-880EE5EFB9F2}"/>
              </a:ext>
            </a:extLst>
          </p:cNvPr>
          <p:cNvSpPr/>
          <p:nvPr userDrawn="1"/>
        </p:nvSpPr>
        <p:spPr>
          <a:xfrm>
            <a:off x="3200401" y="2526525"/>
            <a:ext cx="8481645" cy="3563377"/>
          </a:xfrm>
          <a:prstGeom prst="rect">
            <a:avLst/>
          </a:prstGeom>
          <a:solidFill>
            <a:schemeClr val="tx1">
              <a:alpha val="8470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1" name="Прямоугольник 10">
            <a:extLst>
              <a:ext uri="{FF2B5EF4-FFF2-40B4-BE49-F238E27FC236}">
                <a16:creationId xmlns:a16="http://schemas.microsoft.com/office/drawing/2014/main" id="{9BF4D011-4812-426A-AF72-052AC843FFB5}"/>
              </a:ext>
            </a:extLst>
          </p:cNvPr>
          <p:cNvSpPr/>
          <p:nvPr userDrawn="1"/>
        </p:nvSpPr>
        <p:spPr>
          <a:xfrm>
            <a:off x="0" y="758952"/>
            <a:ext cx="3068515" cy="1659371"/>
          </a:xfrm>
          <a:prstGeom prst="rect">
            <a:avLst/>
          </a:prstGeom>
          <a:solidFill>
            <a:schemeClr val="accent5">
              <a:alpha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2" name="Заголовок 1">
            <a:extLst>
              <a:ext uri="{FF2B5EF4-FFF2-40B4-BE49-F238E27FC236}">
                <a16:creationId xmlns:a16="http://schemas.microsoft.com/office/drawing/2014/main" id="{5933F083-BCA0-42F4-BB66-81AD5A4DA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9954" y="2637691"/>
            <a:ext cx="2431210" cy="3347055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14" name="Прямоугольник 13">
            <a:extLst>
              <a:ext uri="{FF2B5EF4-FFF2-40B4-BE49-F238E27FC236}">
                <a16:creationId xmlns:a16="http://schemas.microsoft.com/office/drawing/2014/main" id="{A40193E2-84B1-4994-8F97-4A2EBCE6D1A5}"/>
              </a:ext>
            </a:extLst>
          </p:cNvPr>
          <p:cNvSpPr/>
          <p:nvPr userDrawn="1"/>
        </p:nvSpPr>
        <p:spPr>
          <a:xfrm>
            <a:off x="11815866" y="2526524"/>
            <a:ext cx="376134" cy="3567951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" name="Текст 2">
            <a:extLst>
              <a:ext uri="{FF2B5EF4-FFF2-40B4-BE49-F238E27FC236}">
                <a16:creationId xmlns:a16="http://schemas.microsoft.com/office/drawing/2014/main" id="{A3569071-305C-4C40-87F4-0EE8553B664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97275" y="2638425"/>
            <a:ext cx="8091488" cy="3346450"/>
          </a:xfrm>
        </p:spPr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17" name="Дата 3">
            <a:extLst>
              <a:ext uri="{FF2B5EF4-FFF2-40B4-BE49-F238E27FC236}">
                <a16:creationId xmlns:a16="http://schemas.microsoft.com/office/drawing/2014/main" id="{C8501626-512F-4A26-9857-5FC55FC399B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62465" y="6356350"/>
            <a:ext cx="2743200" cy="365125"/>
          </a:xfrm>
        </p:spPr>
        <p:txBody>
          <a:bodyPr rtlCol="0"/>
          <a:lstStyle/>
          <a:p>
            <a:pPr rtl="0"/>
            <a:fld id="{6964A270-D525-4889-BB7C-44055F0DAD99}" type="datetime1">
              <a:rPr lang="ru-RU" noProof="0" smtClean="0"/>
              <a:t>04.12.2022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909546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Заголовок со значками справ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  <a:p>
            <a:pPr rtl="0"/>
            <a:r>
              <a:rPr lang="ru-RU" noProof="0" dirty="0"/>
              <a:t> Добавить нижний колонтитул 	</a:t>
            </a:r>
          </a:p>
          <a:p>
            <a:pPr rtl="0"/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F5601C1-348E-4149-A60A-012B14EBE97F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10" name="Прямоугольник 9">
            <a:extLst>
              <a:ext uri="{FF2B5EF4-FFF2-40B4-BE49-F238E27FC236}">
                <a16:creationId xmlns:a16="http://schemas.microsoft.com/office/drawing/2014/main" id="{C5B57C12-8635-490F-AC5E-880EE5EFB9F2}"/>
              </a:ext>
            </a:extLst>
          </p:cNvPr>
          <p:cNvSpPr/>
          <p:nvPr userDrawn="1"/>
        </p:nvSpPr>
        <p:spPr>
          <a:xfrm>
            <a:off x="527125" y="2524913"/>
            <a:ext cx="8481645" cy="3563377"/>
          </a:xfrm>
          <a:prstGeom prst="rect">
            <a:avLst/>
          </a:prstGeom>
          <a:solidFill>
            <a:schemeClr val="tx1">
              <a:alpha val="8470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25CCA687-AB7D-4035-849A-4D9F7C0401C1}"/>
              </a:ext>
            </a:extLst>
          </p:cNvPr>
          <p:cNvSpPr/>
          <p:nvPr userDrawn="1"/>
        </p:nvSpPr>
        <p:spPr>
          <a:xfrm>
            <a:off x="9118064" y="2524912"/>
            <a:ext cx="3068514" cy="356337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1" name="Прямоугольник 10">
            <a:extLst>
              <a:ext uri="{FF2B5EF4-FFF2-40B4-BE49-F238E27FC236}">
                <a16:creationId xmlns:a16="http://schemas.microsoft.com/office/drawing/2014/main" id="{9BF4D011-4812-426A-AF72-052AC843FFB5}"/>
              </a:ext>
            </a:extLst>
          </p:cNvPr>
          <p:cNvSpPr/>
          <p:nvPr userDrawn="1"/>
        </p:nvSpPr>
        <p:spPr>
          <a:xfrm>
            <a:off x="9118063" y="765851"/>
            <a:ext cx="3068515" cy="1659371"/>
          </a:xfrm>
          <a:prstGeom prst="rect">
            <a:avLst/>
          </a:prstGeom>
          <a:solidFill>
            <a:schemeClr val="accent5">
              <a:alpha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2" name="Заголовок 1">
            <a:extLst>
              <a:ext uri="{FF2B5EF4-FFF2-40B4-BE49-F238E27FC236}">
                <a16:creationId xmlns:a16="http://schemas.microsoft.com/office/drawing/2014/main" id="{5933F083-BCA0-42F4-BB66-81AD5A4DA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25958" y="2641544"/>
            <a:ext cx="2431210" cy="3347055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14" name="Прямоугольник 13">
            <a:extLst>
              <a:ext uri="{FF2B5EF4-FFF2-40B4-BE49-F238E27FC236}">
                <a16:creationId xmlns:a16="http://schemas.microsoft.com/office/drawing/2014/main" id="{A40193E2-84B1-4994-8F97-4A2EBCE6D1A5}"/>
              </a:ext>
            </a:extLst>
          </p:cNvPr>
          <p:cNvSpPr/>
          <p:nvPr userDrawn="1"/>
        </p:nvSpPr>
        <p:spPr>
          <a:xfrm>
            <a:off x="15348" y="2531097"/>
            <a:ext cx="376134" cy="3567951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3569071-305C-4C40-87F4-0EE8553B664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2203" y="2633375"/>
            <a:ext cx="8091488" cy="3346450"/>
          </a:xfrm>
        </p:spPr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17" name="Дата 3">
            <a:extLst>
              <a:ext uri="{FF2B5EF4-FFF2-40B4-BE49-F238E27FC236}">
                <a16:creationId xmlns:a16="http://schemas.microsoft.com/office/drawing/2014/main" id="{C8501626-512F-4A26-9857-5FC55FC399B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62465" y="6356350"/>
            <a:ext cx="2743200" cy="365125"/>
          </a:xfrm>
        </p:spPr>
        <p:txBody>
          <a:bodyPr rtlCol="0"/>
          <a:lstStyle/>
          <a:p>
            <a:pPr rtl="0"/>
            <a:fld id="{304F0964-8902-4113-BDC0-3C561C9B6661}" type="datetime1">
              <a:rPr lang="ru-RU" noProof="0" smtClean="0"/>
              <a:t>04.12.2022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660225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Бок_о_б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исунок 2">
            <a:extLst>
              <a:ext uri="{FF2B5EF4-FFF2-40B4-BE49-F238E27FC236}">
                <a16:creationId xmlns:a16="http://schemas.microsoft.com/office/drawing/2014/main" id="{04FEA5CF-263B-4BE3-8A0F-4F64C91A3EA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58000"/>
          </a:xfrm>
          <a:noFill/>
        </p:spPr>
        <p:txBody>
          <a:bodyPr rtlCol="0"/>
          <a:lstStyle/>
          <a:p>
            <a:pPr rtl="0"/>
            <a:r>
              <a:rPr lang="ru-RU" noProof="0" dirty="0"/>
              <a:t>Щелкните значок, чтобы добавить изображение</a:t>
            </a:r>
          </a:p>
        </p:txBody>
      </p:sp>
      <p:sp>
        <p:nvSpPr>
          <p:cNvPr id="9" name="Прямоугольник 8">
            <a:extLst>
              <a:ext uri="{FF2B5EF4-FFF2-40B4-BE49-F238E27FC236}">
                <a16:creationId xmlns:a16="http://schemas.microsoft.com/office/drawing/2014/main" id="{DB9B4BDF-0731-43A1-9FA4-B813CCABFFBD}"/>
              </a:ext>
            </a:extLst>
          </p:cNvPr>
          <p:cNvSpPr/>
          <p:nvPr userDrawn="1"/>
        </p:nvSpPr>
        <p:spPr>
          <a:xfrm>
            <a:off x="0" y="2661238"/>
            <a:ext cx="4044464" cy="3131310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0" name="Прямоугольник 9">
            <a:extLst>
              <a:ext uri="{FF2B5EF4-FFF2-40B4-BE49-F238E27FC236}">
                <a16:creationId xmlns:a16="http://schemas.microsoft.com/office/drawing/2014/main" id="{84E936B2-F67D-47E2-B4EF-BFB09DFAE723}"/>
              </a:ext>
            </a:extLst>
          </p:cNvPr>
          <p:cNvSpPr/>
          <p:nvPr userDrawn="1"/>
        </p:nvSpPr>
        <p:spPr>
          <a:xfrm>
            <a:off x="7746025" y="1065452"/>
            <a:ext cx="4445977" cy="4727095"/>
          </a:xfrm>
          <a:prstGeom prst="rect">
            <a:avLst/>
          </a:prstGeom>
          <a:solidFill>
            <a:schemeClr val="tx1">
              <a:alpha val="85098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1" name="Прямоугольник 10">
            <a:extLst>
              <a:ext uri="{FF2B5EF4-FFF2-40B4-BE49-F238E27FC236}">
                <a16:creationId xmlns:a16="http://schemas.microsoft.com/office/drawing/2014/main" id="{49D99AE2-0582-4909-A290-DE0718ED189B}"/>
              </a:ext>
            </a:extLst>
          </p:cNvPr>
          <p:cNvSpPr/>
          <p:nvPr userDrawn="1"/>
        </p:nvSpPr>
        <p:spPr>
          <a:xfrm>
            <a:off x="2" y="1065451"/>
            <a:ext cx="4044465" cy="1478849"/>
          </a:xfrm>
          <a:prstGeom prst="rect">
            <a:avLst/>
          </a:prstGeom>
          <a:solidFill>
            <a:schemeClr val="accent5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2" name="Заголовок 1">
            <a:extLst>
              <a:ext uri="{FF2B5EF4-FFF2-40B4-BE49-F238E27FC236}">
                <a16:creationId xmlns:a16="http://schemas.microsoft.com/office/drawing/2014/main" id="{A0F68EA6-727E-4DCD-8AC2-A483CE5A60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476" y="2795380"/>
            <a:ext cx="3369512" cy="2880230"/>
          </a:xfrm>
        </p:spPr>
        <p:txBody>
          <a:bodyPr rtlCol="0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ru-RU" sz="3000" noProof="0" smtClean="0"/>
              <a:t>Образец заголовка</a:t>
            </a:r>
            <a:endParaRPr lang="ru-RU" sz="3000" noProof="0"/>
          </a:p>
        </p:txBody>
      </p:sp>
      <p:sp>
        <p:nvSpPr>
          <p:cNvPr id="13" name="Объект 2">
            <a:extLst>
              <a:ext uri="{FF2B5EF4-FFF2-40B4-BE49-F238E27FC236}">
                <a16:creationId xmlns:a16="http://schemas.microsoft.com/office/drawing/2014/main" id="{FC504EF3-1237-4467-9FD5-E0E43C1BAB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29197" y="1206481"/>
            <a:ext cx="4079631" cy="4469129"/>
          </a:xfrm>
        </p:spPr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  <a:p>
            <a:pPr rtl="0"/>
            <a:r>
              <a:rPr lang="ru-RU" noProof="0" dirty="0"/>
              <a:t> Добавить нижний колонтитул 	</a:t>
            </a:r>
          </a:p>
          <a:p>
            <a:pPr rtl="0"/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F5601C1-348E-4149-A60A-012B14EBE97F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24" name="Дата 3">
            <a:extLst>
              <a:ext uri="{FF2B5EF4-FFF2-40B4-BE49-F238E27FC236}">
                <a16:creationId xmlns:a16="http://schemas.microsoft.com/office/drawing/2014/main" id="{668056DE-DA3F-41EF-A93F-C50A4A789D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62465" y="6356350"/>
            <a:ext cx="2743200" cy="365125"/>
          </a:xfrm>
        </p:spPr>
        <p:txBody>
          <a:bodyPr rtlCol="0"/>
          <a:lstStyle/>
          <a:p>
            <a:pPr rtl="0"/>
            <a:fld id="{6424D5D4-2F6A-450F-9F7E-C009FB77CDC4}" type="datetime1">
              <a:rPr lang="ru-RU" noProof="0" smtClean="0"/>
              <a:t>04.12.2022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018146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black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/>
                </a:solidFill>
              </a:defRPr>
            </a:lvl1pPr>
          </a:lstStyle>
          <a:p>
            <a:pPr rtl="0"/>
            <a:fld id="{D4AC7862-6AC3-4BDE-B5DE-3470BA02503C}" type="datetime1">
              <a:rPr lang="ru-RU" noProof="0" smtClean="0"/>
              <a:t>04.12.2022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/>
                </a:solidFill>
              </a:defRPr>
            </a:lvl1pPr>
          </a:lstStyle>
          <a:p>
            <a:pPr rtl="0"/>
            <a:endParaRPr lang="ru-RU" noProof="0" dirty="0"/>
          </a:p>
          <a:p>
            <a:pPr rtl="0"/>
            <a:r>
              <a:rPr lang="ru-RU" noProof="0" dirty="0"/>
              <a:t> Добавить нижний колонтитул 	</a:t>
            </a:r>
          </a:p>
          <a:p>
            <a:pPr rtl="0"/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bg2"/>
                </a:solidFill>
              </a:defRPr>
            </a:lvl1pPr>
          </a:lstStyle>
          <a:p>
            <a:pPr rtl="0"/>
            <a:fld id="{2F5601C1-348E-4149-A60A-012B14EBE97F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624100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5" r:id="rId2"/>
    <p:sldLayoutId id="2147483662" r:id="rId3"/>
    <p:sldLayoutId id="2147483672" r:id="rId4"/>
    <p:sldLayoutId id="2147483676" r:id="rId5"/>
    <p:sldLayoutId id="2147483677" r:id="rId6"/>
    <p:sldLayoutId id="2147483673" r:id="rId7"/>
    <p:sldLayoutId id="2147483678" r:id="rId8"/>
    <p:sldLayoutId id="2147483674" r:id="rId9"/>
    <p:sldLayoutId id="2147483682" r:id="rId10"/>
    <p:sldLayoutId id="2147483684" r:id="rId11"/>
    <p:sldLayoutId id="2147483680" r:id="rId12"/>
    <p:sldLayoutId id="2147483683" r:id="rId13"/>
    <p:sldLayoutId id="2147483679" r:id="rId14"/>
    <p:sldLayoutId id="2147483667" r:id="rId15"/>
    <p:sldLayoutId id="2147483685" r:id="rId16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slideLayout" Target="../slideLayouts/slideLayout8.xml"/><Relationship Id="rId1" Type="http://schemas.openxmlformats.org/officeDocument/2006/relationships/video" Target="https://www.youtube.com/embed/JBQkRRuUtiE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library.eiti.edu.kz/book/606.pdf" TargetMode="Externa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0.sv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4.png"/><Relationship Id="rId7" Type="http://schemas.openxmlformats.org/officeDocument/2006/relationships/image" Target="../media/image7.sv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5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7.png"/><Relationship Id="rId7" Type="http://schemas.openxmlformats.org/officeDocument/2006/relationships/image" Target="../media/image15.sv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.png"/><Relationship Id="rId5" Type="http://schemas.openxmlformats.org/officeDocument/2006/relationships/image" Target="../media/image13.svg"/><Relationship Id="rId10" Type="http://schemas.openxmlformats.org/officeDocument/2006/relationships/image" Target="../media/image10.jpg"/><Relationship Id="rId9" Type="http://schemas.openxmlformats.org/officeDocument/2006/relationships/image" Target="../media/image17.svg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13" Type="http://schemas.openxmlformats.org/officeDocument/2006/relationships/image" Target="../media/image14.png"/><Relationship Id="rId3" Type="http://schemas.openxmlformats.org/officeDocument/2006/relationships/image" Target="../media/image11.jpeg"/><Relationship Id="rId7" Type="http://schemas.openxmlformats.org/officeDocument/2006/relationships/diagramColors" Target="../diagrams/colors1.xml"/><Relationship Id="rId12" Type="http://schemas.openxmlformats.org/officeDocument/2006/relationships/image" Target="../media/image22.sv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diagramQuickStyle" Target="../diagrams/quickStyle1.xml"/><Relationship Id="rId11" Type="http://schemas.openxmlformats.org/officeDocument/2006/relationships/image" Target="../media/image13.png"/><Relationship Id="rId5" Type="http://schemas.openxmlformats.org/officeDocument/2006/relationships/diagramLayout" Target="../diagrams/layout1.xml"/><Relationship Id="rId10" Type="http://schemas.openxmlformats.org/officeDocument/2006/relationships/image" Target="../media/image20.svg"/><Relationship Id="rId4" Type="http://schemas.openxmlformats.org/officeDocument/2006/relationships/diagramData" Target="../diagrams/data1.xml"/><Relationship Id="rId9" Type="http://schemas.openxmlformats.org/officeDocument/2006/relationships/image" Target="../media/image12.png"/><Relationship Id="rId14" Type="http://schemas.openxmlformats.org/officeDocument/2006/relationships/image" Target="../media/image24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6.jpg"/><Relationship Id="rId5" Type="http://schemas.openxmlformats.org/officeDocument/2006/relationships/image" Target="../media/image27.sv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g"/><Relationship Id="rId3" Type="http://schemas.openxmlformats.org/officeDocument/2006/relationships/image" Target="../media/image17.png"/><Relationship Id="rId7" Type="http://schemas.openxmlformats.org/officeDocument/2006/relationships/image" Target="../media/image32.sv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30.sv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jpg"/><Relationship Id="rId3" Type="http://schemas.openxmlformats.org/officeDocument/2006/relationships/image" Target="../media/image20.png"/><Relationship Id="rId7" Type="http://schemas.openxmlformats.org/officeDocument/2006/relationships/image" Target="../media/image37.sv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21.png"/><Relationship Id="rId5" Type="http://schemas.openxmlformats.org/officeDocument/2006/relationships/image" Target="../media/image35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g"/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11"/>
          <p:cNvSpPr txBox="1">
            <a:spLocks noGrp="1"/>
          </p:cNvSpPr>
          <p:nvPr>
            <p:ph type="ctrTitle"/>
          </p:nvPr>
        </p:nvSpPr>
        <p:spPr>
          <a:xfrm>
            <a:off x="1676586" y="2505749"/>
            <a:ext cx="8838828" cy="1673346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ctr" anchorCtr="0">
            <a:noAutofit/>
          </a:bodyPr>
          <a:lstStyle/>
          <a:p>
            <a:r>
              <a:rPr lang="kk-KZ" sz="2800" dirty="0">
                <a:solidFill>
                  <a:schemeClr val="accent3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Дәріс </a:t>
            </a:r>
            <a:r>
              <a:rPr lang="kk-KZ" sz="2800" dirty="0" smtClean="0">
                <a:solidFill>
                  <a:schemeClr val="accent3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9</a:t>
            </a:r>
            <a:r>
              <a:rPr lang="kk-KZ" sz="2800" dirty="0">
                <a:solidFill>
                  <a:schemeClr val="accent3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 </a:t>
            </a:r>
            <a:r>
              <a:rPr lang="kk-KZ" sz="2800" dirty="0" smtClean="0">
                <a:solidFill>
                  <a:schemeClr val="accent3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НИВЕЛИРЛІК ЖӘНЕ ТАХЕОМЕТРИЯЛЫҚ ТҮСІРІЛІМ</a:t>
            </a:r>
            <a:endParaRPr lang="ru-RU" sz="2800" dirty="0">
              <a:solidFill>
                <a:schemeClr val="accent3"/>
              </a:solidFill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5A6A8A2-CC79-4340-98DB-54E721CD932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485"/>
          <a:stretch/>
        </p:blipFill>
        <p:spPr bwMode="auto">
          <a:xfrm>
            <a:off x="9718617" y="283799"/>
            <a:ext cx="1593595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Google Shape;337;p11"/>
          <p:cNvSpPr txBox="1">
            <a:spLocks/>
          </p:cNvSpPr>
          <p:nvPr/>
        </p:nvSpPr>
        <p:spPr>
          <a:xfrm>
            <a:off x="7608168" y="5373216"/>
            <a:ext cx="3573276" cy="6355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BBD5"/>
              </a:buClr>
              <a:buSzPts val="4800"/>
              <a:buFont typeface="Nixie One"/>
              <a:buNone/>
              <a:defRPr sz="4800" b="0" i="0" u="none" strike="noStrike" cap="none">
                <a:solidFill>
                  <a:srgbClr val="19BBD5"/>
                </a:solidFill>
                <a:latin typeface="Nixie One"/>
                <a:ea typeface="Nixie One"/>
                <a:cs typeface="Nixie One"/>
                <a:sym typeface="Nixie One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BBD5"/>
              </a:buClr>
              <a:buSzPts val="4800"/>
              <a:buFont typeface="Nixie One"/>
              <a:buNone/>
              <a:defRPr sz="4800" b="0" i="0" u="none" strike="noStrike" cap="none">
                <a:solidFill>
                  <a:srgbClr val="19BBD5"/>
                </a:solidFill>
                <a:latin typeface="Nixie One"/>
                <a:ea typeface="Nixie One"/>
                <a:cs typeface="Nixie One"/>
                <a:sym typeface="Nixie On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BBD5"/>
              </a:buClr>
              <a:buSzPts val="4800"/>
              <a:buFont typeface="Nixie One"/>
              <a:buNone/>
              <a:defRPr sz="4800" b="0" i="0" u="none" strike="noStrike" cap="none">
                <a:solidFill>
                  <a:srgbClr val="19BBD5"/>
                </a:solidFill>
                <a:latin typeface="Nixie One"/>
                <a:ea typeface="Nixie One"/>
                <a:cs typeface="Nixie One"/>
                <a:sym typeface="Nixie On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BBD5"/>
              </a:buClr>
              <a:buSzPts val="4800"/>
              <a:buFont typeface="Nixie One"/>
              <a:buNone/>
              <a:defRPr sz="4800" b="0" i="0" u="none" strike="noStrike" cap="none">
                <a:solidFill>
                  <a:srgbClr val="19BBD5"/>
                </a:solidFill>
                <a:latin typeface="Nixie One"/>
                <a:ea typeface="Nixie One"/>
                <a:cs typeface="Nixie One"/>
                <a:sym typeface="Nixie On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BBD5"/>
              </a:buClr>
              <a:buSzPts val="4800"/>
              <a:buFont typeface="Nixie One"/>
              <a:buNone/>
              <a:defRPr sz="4800" b="0" i="0" u="none" strike="noStrike" cap="none">
                <a:solidFill>
                  <a:srgbClr val="19BBD5"/>
                </a:solidFill>
                <a:latin typeface="Nixie One"/>
                <a:ea typeface="Nixie One"/>
                <a:cs typeface="Nixie One"/>
                <a:sym typeface="Nixie On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BBD5"/>
              </a:buClr>
              <a:buSzPts val="4800"/>
              <a:buFont typeface="Nixie One"/>
              <a:buNone/>
              <a:defRPr sz="4800" b="0" i="0" u="none" strike="noStrike" cap="none">
                <a:solidFill>
                  <a:srgbClr val="19BBD5"/>
                </a:solidFill>
                <a:latin typeface="Nixie One"/>
                <a:ea typeface="Nixie One"/>
                <a:cs typeface="Nixie One"/>
                <a:sym typeface="Nixie On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BBD5"/>
              </a:buClr>
              <a:buSzPts val="4800"/>
              <a:buFont typeface="Nixie One"/>
              <a:buNone/>
              <a:defRPr sz="4800" b="0" i="0" u="none" strike="noStrike" cap="none">
                <a:solidFill>
                  <a:srgbClr val="19BBD5"/>
                </a:solidFill>
                <a:latin typeface="Nixie One"/>
                <a:ea typeface="Nixie One"/>
                <a:cs typeface="Nixie One"/>
                <a:sym typeface="Nixie On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BBD5"/>
              </a:buClr>
              <a:buSzPts val="4800"/>
              <a:buFont typeface="Nixie One"/>
              <a:buNone/>
              <a:defRPr sz="4800" b="0" i="0" u="none" strike="noStrike" cap="none">
                <a:solidFill>
                  <a:srgbClr val="19BBD5"/>
                </a:solidFill>
                <a:latin typeface="Nixie One"/>
                <a:ea typeface="Nixie One"/>
                <a:cs typeface="Nixie One"/>
                <a:sym typeface="Nixie On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BBD5"/>
              </a:buClr>
              <a:buSzPts val="4800"/>
              <a:buFont typeface="Nixie One"/>
              <a:buNone/>
              <a:defRPr sz="4800" b="0" i="0" u="none" strike="noStrike" cap="none">
                <a:solidFill>
                  <a:srgbClr val="19BBD5"/>
                </a:solidFill>
                <a:latin typeface="Nixie One"/>
                <a:ea typeface="Nixie One"/>
                <a:cs typeface="Nixie One"/>
                <a:sym typeface="Nixie One"/>
              </a:defRPr>
            </a:lvl9pPr>
          </a:lstStyle>
          <a:p>
            <a:r>
              <a:rPr lang="kk-KZ" sz="1800" kern="0" dirty="0">
                <a:solidFill>
                  <a:schemeClr val="accent3"/>
                </a:solidFill>
              </a:rPr>
              <a:t>Дәріскер: қауымдастырылған проф.м.а., </a:t>
            </a:r>
            <a:r>
              <a:rPr lang="en-US" sz="1800" kern="0" dirty="0">
                <a:solidFill>
                  <a:schemeClr val="accent3"/>
                </a:solidFill>
              </a:rPr>
              <a:t>PhD </a:t>
            </a:r>
            <a:r>
              <a:rPr lang="kk-KZ" sz="1800" kern="0" dirty="0">
                <a:solidFill>
                  <a:schemeClr val="accent3"/>
                </a:solidFill>
              </a:rPr>
              <a:t>Лайсханов Ш.У</a:t>
            </a:r>
            <a:r>
              <a:rPr lang="kk-KZ" sz="1800" kern="0" dirty="0">
                <a:solidFill>
                  <a:schemeClr val="tx1">
                    <a:lumMod val="50000"/>
                  </a:schemeClr>
                </a:solidFill>
              </a:rPr>
              <a:t>.  </a:t>
            </a:r>
            <a:endParaRPr lang="ru-RU" sz="1800" kern="0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81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tx2"/>
            </a:solidFill>
          </a:ln>
        </p:spPr>
        <p:txBody>
          <a:bodyPr>
            <a:norm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Тахеометриялық түсірім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3"/>
          </p:nvPr>
        </p:nvSpPr>
        <p:spPr>
          <a:xfrm>
            <a:off x="722203" y="3004457"/>
            <a:ext cx="8091488" cy="2975368"/>
          </a:xfrm>
          <a:ln>
            <a:solidFill>
              <a:schemeClr val="tx2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Тахеометриялық түсірім - қазіргі кезде әлі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 танымал маңыздылығын жоймаған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маркшейдерлік-геодезиялық түсірімдердің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бірі болып саналады.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Бұл түсірім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далалық жерде атқаруға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жеңіл, жылдам, және ауа райының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қарамастан жүргізіле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береді.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Тахеометриялық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түсірім топографиялық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контурлық-биіктік түсірістерге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жатады, оның нәтижесінде ситуация мен бедерді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бейнелеп жер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бетінің топографиялық планын алады.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7060" y="278068"/>
            <a:ext cx="5067300" cy="247819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134793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tx2"/>
            </a:solidFill>
          </a:ln>
        </p:spPr>
        <p:txBody>
          <a:bodyPr>
            <a:normAutofit/>
          </a:bodyPr>
          <a:lstStyle/>
          <a:p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Тахеометриялық  түсіру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3"/>
          </p:nvPr>
        </p:nvSpPr>
        <p:spPr>
          <a:ln>
            <a:solidFill>
              <a:schemeClr val="tx2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Тахеометрия гректің «жылдам өлшеу» деген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сөзінен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алынған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Жылдам өлшеу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деп айтатын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себебі,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бүл түсіруде нүктенің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пландық және биіктік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орны, аспапты нүктеде түрған рейкаға бір рет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бағыттағанда анықталады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Сондықтан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тахеометриялық түсірімнің мәні жер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бетіндегі нүктелердің кеңістіктегі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полярлық координаталарын (в,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Д)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анықтап және нүктелерді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планға салу болып табылады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9665" y="350247"/>
            <a:ext cx="6457950" cy="2118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561870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tx2"/>
            </a:solidFill>
          </a:ln>
        </p:spPr>
        <p:txBody>
          <a:bodyPr>
            <a:normAutofit/>
          </a:bodyPr>
          <a:lstStyle/>
          <a:p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Тахеометрмен жұмыс жасау үлгісі</a:t>
            </a:r>
            <a:b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Орыс тілінде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(видеоны жүргізініз)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JBQkRRuUtiE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451462" y="2352130"/>
            <a:ext cx="4572000" cy="2571750"/>
          </a:xfrm>
          <a:prstGeom prst="rect">
            <a:avLst/>
          </a:prstGeom>
        </p:spPr>
      </p:pic>
      <p:sp>
        <p:nvSpPr>
          <p:cNvPr id="5" name="Стрелка вправо 4"/>
          <p:cNvSpPr/>
          <p:nvPr/>
        </p:nvSpPr>
        <p:spPr>
          <a:xfrm flipH="1" flipV="1">
            <a:off x="7615645" y="5153296"/>
            <a:ext cx="1162595" cy="450669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0560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tx2"/>
            </a:solidFill>
          </a:ln>
        </p:spPr>
        <p:txBody>
          <a:bodyPr>
            <a:normAutofit/>
          </a:bodyPr>
          <a:lstStyle/>
          <a:p>
            <a:pPr algn="ctr"/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Қорытынды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3"/>
          </p:nvPr>
        </p:nvSpPr>
        <p:spPr>
          <a:xfrm>
            <a:off x="722203" y="1293223"/>
            <a:ext cx="8091488" cy="4686602"/>
          </a:xfrm>
          <a:ln>
            <a:solidFill>
              <a:schemeClr val="tx2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Қорыта айтқанда,  Жер бетіндегі  түсірілім  жұмыстары бойынша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кен орындарын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зерттеуге, неше түрлі кәсіпорындары жобалап салуға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кен орындарын қауіпсіз пайдалнуға өте қажет болып табылады. Сонымен қатар түсіру жұмыстарымен карталар мен пландар және жер бетінің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цифрлы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моделі жасалынады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Осы түсірімдер ішінде Нивелирлік және тахеометриялық түсірілімдердің де маңызы зор екенін жоғарыда қарастырып өттік. Ал тахеометриялық түсірімдер қазіргі кезде электронды нұсқасы пайда бола бастады. Оларға мысалы үшін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Nikon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DTM-332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3Т5РМ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ресейлік және тағы басқалар жатады.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0049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13"/>
          </p:nvPr>
        </p:nvSpPr>
        <p:spPr>
          <a:xfrm>
            <a:off x="0" y="927463"/>
            <a:ext cx="9091749" cy="5052363"/>
          </a:xfrm>
          <a:ln>
            <a:solidFill>
              <a:schemeClr val="tx2"/>
            </a:solidFill>
          </a:ln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Пайдаланған əдебиеттер тізімі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Қалыбеков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Т. Қ. Геодезия мен топография негіздері.– Алматы: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тілі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1993.184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Картография с основами топографии./ Г. Ю. Грюнберг, Н. А.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Лапкина, 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И. Малахов и др.; под ред. Г. Ю. Грюнберга -М.: Просвещение, 1991.–364 с.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Попов В. Н., Чеканин С. И. Геодезия. Учебник для ВУЗ.–М.: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Горная книга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2007.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Чеканин С. И., Огородников С. В. Геодезия: учебное пособие на электронном носителе для сситемы дистанционного оброзование.–М.: РТТАУ, 2005.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Курошев Г. Д. Геодезия и география.– СПб. Изд-во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С-Петербурского университета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1999.–148с.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Жуков А. С., Серапинас Б. Б. Спутниковое позиционирование.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2002.–119 с.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Книжников Ю. Ф. Аэрокосмическое зондирование.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Методология, принципы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проблемы. Учебное пособие. –М.: Изд. МГУ, 1997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library.eiti.edu.kz/book/606.pdf</a:t>
            </a:r>
            <a:endParaRPr lang="kk-K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56864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E98DCA46-603B-4178-8707-30E192CE6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9471" y="3350623"/>
            <a:ext cx="8590084" cy="1434906"/>
          </a:xfrm>
          <a:ln>
            <a:solidFill>
              <a:schemeClr val="tx2"/>
            </a:solidFill>
          </a:ln>
        </p:spPr>
        <p:txBody>
          <a:bodyPr rtlCol="0"/>
          <a:lstStyle/>
          <a:p>
            <a:pPr algn="ctr" rtl="0"/>
            <a:r>
              <a:rPr lang="ru-RU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Назарларынызға рахмет!</a:t>
            </a:r>
            <a:endParaRPr lang="ru-RU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4598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black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 4" descr="Пляжная тропинка">
            <a:extLst>
              <a:ext uri="{FF2B5EF4-FFF2-40B4-BE49-F238E27FC236}">
                <a16:creationId xmlns:a16="http://schemas.microsoft.com/office/drawing/2014/main" id="{678185C0-DBCC-4DE6-A63E-AB724A380C0E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Прямоугольник 11" descr="Декоративный элемент">
            <a:extLst>
              <a:ext uri="{FF2B5EF4-FFF2-40B4-BE49-F238E27FC236}">
                <a16:creationId xmlns:a16="http://schemas.microsoft.com/office/drawing/2014/main" id="{3B570B85-11CA-4C90-9E8B-150CB8FE5A0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1287810" y="2505009"/>
            <a:ext cx="10905975" cy="3563377"/>
          </a:xfrm>
          <a:prstGeom prst="rect">
            <a:avLst/>
          </a:prstGeom>
          <a:solidFill>
            <a:schemeClr val="tx1">
              <a:alpha val="85098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9" name="Прямоугольник 8" descr="Декоративный элемент">
            <a:extLst>
              <a:ext uri="{FF2B5EF4-FFF2-40B4-BE49-F238E27FC236}">
                <a16:creationId xmlns:a16="http://schemas.microsoft.com/office/drawing/2014/main" id="{2A5672BB-0EC4-4BB1-85FA-3C94DFAEA16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-1" y="2505009"/>
            <a:ext cx="1170462" cy="3563377"/>
          </a:xfrm>
          <a:prstGeom prst="rect">
            <a:avLst/>
          </a:prstGeom>
          <a:solidFill>
            <a:schemeClr val="accent5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10" name="Прямоугольник 9" descr="Декоративный элемент">
            <a:extLst>
              <a:ext uri="{FF2B5EF4-FFF2-40B4-BE49-F238E27FC236}">
                <a16:creationId xmlns:a16="http://schemas.microsoft.com/office/drawing/2014/main" id="{7EF5689E-A2C8-44A6-AD5C-615D7DB0C7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0" y="758952"/>
            <a:ext cx="10905976" cy="1659371"/>
          </a:xfrm>
          <a:prstGeom prst="rect">
            <a:avLst/>
          </a:prstGeom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11" name="Прямоугольник 10" descr="Декоративный элемент">
            <a:extLst>
              <a:ext uri="{FF2B5EF4-FFF2-40B4-BE49-F238E27FC236}">
                <a16:creationId xmlns:a16="http://schemas.microsoft.com/office/drawing/2014/main" id="{99C77D2E-3E79-4AAE-90F1-AFD7CBEBF0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11014533" y="748748"/>
            <a:ext cx="1170462" cy="1659371"/>
          </a:xfrm>
          <a:prstGeom prst="rect">
            <a:avLst/>
          </a:prstGeom>
          <a:solidFill>
            <a:schemeClr val="accent5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354390DD-75CF-41BA-AA03-813FD55BF748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tx2"/>
            </a:solidFill>
          </a:ln>
        </p:spPr>
        <p:txBody>
          <a:bodyPr rtlCol="0">
            <a:normAutofit/>
          </a:bodyPr>
          <a:lstStyle/>
          <a:p>
            <a:pPr algn="ctr" rtl="0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Жоспар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6C76433-70AC-461F-87D0-7DEF2F393B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83974" y="2663254"/>
            <a:ext cx="9120216" cy="3304549"/>
          </a:xfrm>
          <a:ln>
            <a:solidFill>
              <a:schemeClr val="tx2"/>
            </a:solidFill>
          </a:ln>
        </p:spPr>
        <p:txBody>
          <a:bodyPr rtlCol="0" anchor="ctr" anchorCtr="0">
            <a:norm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Нивелирлік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түсірілім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Тахеометриялық түсірілім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Қорытынды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Пайдаланған әдебиеттер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Графический объект 5" descr="Карта с меткой">
            <a:extLst>
              <a:ext uri="{FF2B5EF4-FFF2-40B4-BE49-F238E27FC236}">
                <a16:creationId xmlns:a16="http://schemas.microsoft.com/office/drawing/2014/main" id="{B5BFEE4A-0589-4596-9878-04FE26EF208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 bwMode="black">
          <a:xfrm>
            <a:off x="128030" y="1128933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5606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 5" descr="Декоративный элемент">
            <a:extLst>
              <a:ext uri="{FF2B5EF4-FFF2-40B4-BE49-F238E27FC236}">
                <a16:creationId xmlns:a16="http://schemas.microsoft.com/office/drawing/2014/main" id="{AD0034B7-EAC9-429D-9600-C58561D805D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0" y="745000"/>
            <a:ext cx="3430043" cy="533095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28" name="Заголовок 27">
            <a:extLst>
              <a:ext uri="{FF2B5EF4-FFF2-40B4-BE49-F238E27FC236}">
                <a16:creationId xmlns:a16="http://schemas.microsoft.com/office/drawing/2014/main" id="{B8A93A84-6089-431C-96E2-45FCA3C179C7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tx2"/>
            </a:solidFill>
          </a:ln>
        </p:spPr>
        <p:txBody>
          <a:bodyPr rtlCol="0">
            <a:normAutofit/>
          </a:bodyPr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Нивелирлілеу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Объект 28">
            <a:extLst>
              <a:ext uri="{FF2B5EF4-FFF2-40B4-BE49-F238E27FC236}">
                <a16:creationId xmlns:a16="http://schemas.microsoft.com/office/drawing/2014/main" id="{589616E0-5389-47D2-94BD-AC88747025DA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chemeClr val="tx2"/>
            </a:solidFill>
          </a:ln>
        </p:spPr>
        <p:txBody>
          <a:bodyPr rtlCol="0"/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Жергілікті жердің топографиялық бетінің биіктік сипатын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анықтау мақсатындағы кешенді түсіру жұмыстарын нивелирлеу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дейді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31" name="Графический объект 30" descr="Пользователь">
            <a:extLst>
              <a:ext uri="{FF2B5EF4-FFF2-40B4-BE49-F238E27FC236}">
                <a16:creationId xmlns:a16="http://schemas.microsoft.com/office/drawing/2014/main" id="{C5DE759E-5FE0-4AB8-8C08-13F153FB15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 bwMode="black">
          <a:xfrm>
            <a:off x="719790" y="1064515"/>
            <a:ext cx="828000" cy="828000"/>
          </a:xfrm>
          <a:prstGeom prst="rect">
            <a:avLst/>
          </a:prstGeom>
        </p:spPr>
      </p:pic>
      <p:pic>
        <p:nvPicPr>
          <p:cNvPr id="32" name="Графический объект 31" descr="Эмблема сотрудника">
            <a:extLst>
              <a:ext uri="{FF2B5EF4-FFF2-40B4-BE49-F238E27FC236}">
                <a16:creationId xmlns:a16="http://schemas.microsoft.com/office/drawing/2014/main" id="{74BB7C29-050F-4AB3-935E-0F5B4C841E9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 bwMode="black">
          <a:xfrm>
            <a:off x="1801328" y="1064515"/>
            <a:ext cx="828000" cy="82800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240868" y="3892731"/>
            <a:ext cx="4572000" cy="1832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6978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 14" descr="Декоративный элемент">
            <a:extLst>
              <a:ext uri="{FF2B5EF4-FFF2-40B4-BE49-F238E27FC236}">
                <a16:creationId xmlns:a16="http://schemas.microsoft.com/office/drawing/2014/main" id="{3167DE73-867A-4482-9B26-9ACB84A1801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8722615" y="761103"/>
            <a:ext cx="3469385" cy="533579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16" name="Прямоугольник 15" descr="Декоративный элемент">
            <a:extLst>
              <a:ext uri="{FF2B5EF4-FFF2-40B4-BE49-F238E27FC236}">
                <a16:creationId xmlns:a16="http://schemas.microsoft.com/office/drawing/2014/main" id="{69755E60-DD88-4108-B6A9-36F81B3B453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573233" y="761103"/>
            <a:ext cx="8065158" cy="5335793"/>
          </a:xfrm>
          <a:prstGeom prst="rect">
            <a:avLst/>
          </a:prstGeom>
          <a:solidFill>
            <a:schemeClr val="tx1">
              <a:alpha val="85098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17" name="Прямоугольник 16" descr="Декоративный элемент">
            <a:extLst>
              <a:ext uri="{FF2B5EF4-FFF2-40B4-BE49-F238E27FC236}">
                <a16:creationId xmlns:a16="http://schemas.microsoft.com/office/drawing/2014/main" id="{AFFA9DEA-6DA7-47B8-9126-900AA2C7FF1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1" y="753035"/>
            <a:ext cx="494852" cy="5335793"/>
          </a:xfrm>
          <a:prstGeom prst="rect">
            <a:avLst/>
          </a:prstGeom>
          <a:solidFill>
            <a:schemeClr val="accent5">
              <a:alpha val="6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B173B27-6D09-4FDA-9BC7-A8DBA15EC355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chemeClr val="tx2"/>
            </a:solidFill>
          </a:ln>
        </p:spPr>
        <p:txBody>
          <a:bodyPr rtlCol="0"/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Мемлекеттік ж</a:t>
            </a:r>
            <a:r>
              <a:rPr lang="en-US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ə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не түсіру торларының тірек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нүктелерінің биіктігін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анықтау, жергілікті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жерд</a:t>
            </a:r>
            <a:r>
              <a:rPr lang="kk-KZ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і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түсіру, жол құрылысы,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су, газ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мұнай құбырларын, азаматтық ж</a:t>
            </a:r>
            <a:r>
              <a:rPr lang="en-US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ə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не өндірістік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құрылыстарды салу жұмыстарында  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нивелирлеу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жүргізіледі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Нивелирлеу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кезінде биіктігі белгілі А нүктесі мен биіктігі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белгісіз В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нүктесінің биіктік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ерекшелігі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анықталады. Биіктігі белгісіз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 (НВ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) нүктесінің абсолют биіктігін табу үшін абсолюттік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биіктігі белгілі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А нүктесінің биіктігіне екі нүктенің биіктік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айырмасын қосу немесе алу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арқылы анықтайды.</a:t>
            </a:r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524F7F27-FFB4-4E44-9022-7FDE5C41EC44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tx2"/>
            </a:solidFill>
          </a:ln>
        </p:spPr>
        <p:txBody>
          <a:bodyPr rtlCol="0">
            <a:norm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Графический объект 5" descr="Бейсбол">
            <a:extLst>
              <a:ext uri="{FF2B5EF4-FFF2-40B4-BE49-F238E27FC236}">
                <a16:creationId xmlns:a16="http://schemas.microsoft.com/office/drawing/2014/main" id="{17FB4975-5066-4F81-9E32-9761741A37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 bwMode="black">
          <a:xfrm>
            <a:off x="11050621" y="1136478"/>
            <a:ext cx="972000" cy="972000"/>
          </a:xfrm>
          <a:prstGeom prst="rect">
            <a:avLst/>
          </a:prstGeom>
        </p:spPr>
      </p:pic>
      <p:pic>
        <p:nvPicPr>
          <p:cNvPr id="7" name="Графический объект 6" descr="Теннис">
            <a:extLst>
              <a:ext uri="{FF2B5EF4-FFF2-40B4-BE49-F238E27FC236}">
                <a16:creationId xmlns:a16="http://schemas.microsoft.com/office/drawing/2014/main" id="{F1F594C5-977D-47AE-B1DD-12F0A36B047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 bwMode="black">
          <a:xfrm>
            <a:off x="9080807" y="1194078"/>
            <a:ext cx="914400" cy="914400"/>
          </a:xfrm>
          <a:prstGeom prst="rect">
            <a:avLst/>
          </a:prstGeom>
        </p:spPr>
      </p:pic>
      <p:pic>
        <p:nvPicPr>
          <p:cNvPr id="8" name="Графический объект 7" descr="Футбол">
            <a:extLst>
              <a:ext uri="{FF2B5EF4-FFF2-40B4-BE49-F238E27FC236}">
                <a16:creationId xmlns:a16="http://schemas.microsoft.com/office/drawing/2014/main" id="{BD8F5AD1-682C-4C6E-A664-A96BC19BD6E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 bwMode="black">
          <a:xfrm>
            <a:off x="10272443" y="1280478"/>
            <a:ext cx="684000" cy="684000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8098" y="4967167"/>
            <a:ext cx="1688689" cy="590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6002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 14" descr="Рисование">
            <a:extLst>
              <a:ext uri="{FF2B5EF4-FFF2-40B4-BE49-F238E27FC236}">
                <a16:creationId xmlns:a16="http://schemas.microsoft.com/office/drawing/2014/main" id="{7547BCE0-C8B2-437B-B9CE-55425ED9D08C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Прямоугольник 7" descr="Декоративный элемент">
            <a:extLst>
              <a:ext uri="{FF2B5EF4-FFF2-40B4-BE49-F238E27FC236}">
                <a16:creationId xmlns:a16="http://schemas.microsoft.com/office/drawing/2014/main" id="{60676357-176C-4DE1-876E-8D973595CA8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3453320" y="761372"/>
            <a:ext cx="8162014" cy="5335255"/>
          </a:xfrm>
          <a:prstGeom prst="rect">
            <a:avLst/>
          </a:prstGeom>
          <a:solidFill>
            <a:schemeClr val="tx1">
              <a:alpha val="85098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10" name="Прямоугольник 9" descr="Декоративный элемент">
            <a:extLst>
              <a:ext uri="{FF2B5EF4-FFF2-40B4-BE49-F238E27FC236}">
                <a16:creationId xmlns:a16="http://schemas.microsoft.com/office/drawing/2014/main" id="{3E48CA27-0046-4900-9619-D4E7432ED51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0" y="745000"/>
            <a:ext cx="3430043" cy="5330952"/>
          </a:xfrm>
          <a:prstGeom prst="rect">
            <a:avLst/>
          </a:prstGeom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55E1DD-C687-4417-B564-2A87A52A6533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tx2"/>
            </a:solidFill>
          </a:ln>
        </p:spPr>
        <p:txBody>
          <a:bodyPr rtlCol="0">
            <a:norm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Нивелирлік түсірудің негізгі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ə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дістеріне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суретте көріп тұрған нивелирлеулеу жатады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17" name="Объект 1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2498575"/>
              </p:ext>
            </p:extLst>
          </p:nvPr>
        </p:nvGraphicFramePr>
        <p:xfrm>
          <a:off x="4101736" y="974723"/>
          <a:ext cx="6570618" cy="48774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11" name="Графический объект 10" descr="Палитра">
            <a:extLst>
              <a:ext uri="{FF2B5EF4-FFF2-40B4-BE49-F238E27FC236}">
                <a16:creationId xmlns:a16="http://schemas.microsoft.com/office/drawing/2014/main" id="{50E721DD-00C1-49EC-9501-324CE84F4F6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 bwMode="black">
          <a:xfrm>
            <a:off x="302473" y="1226809"/>
            <a:ext cx="684000" cy="684000"/>
          </a:xfrm>
          <a:prstGeom prst="rect">
            <a:avLst/>
          </a:prstGeom>
        </p:spPr>
      </p:pic>
      <p:pic>
        <p:nvPicPr>
          <p:cNvPr id="12" name="Графический объект 11" descr="Небольшая кисть">
            <a:extLst>
              <a:ext uri="{FF2B5EF4-FFF2-40B4-BE49-F238E27FC236}">
                <a16:creationId xmlns:a16="http://schemas.microsoft.com/office/drawing/2014/main" id="{A511E791-3AEF-4700-B363-6D17889C2358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 bwMode="black">
          <a:xfrm>
            <a:off x="1240011" y="1091421"/>
            <a:ext cx="684000" cy="684000"/>
          </a:xfrm>
          <a:prstGeom prst="rect">
            <a:avLst/>
          </a:prstGeom>
        </p:spPr>
      </p:pic>
      <p:pic>
        <p:nvPicPr>
          <p:cNvPr id="13" name="Графический объект 12" descr="Гитара">
            <a:extLst>
              <a:ext uri="{FF2B5EF4-FFF2-40B4-BE49-F238E27FC236}">
                <a16:creationId xmlns:a16="http://schemas.microsoft.com/office/drawing/2014/main" id="{7CECE67B-0810-4206-A70A-217C0C214F57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4"/>
              </a:ext>
            </a:extLst>
          </a:blip>
          <a:stretch>
            <a:fillRect/>
          </a:stretch>
        </p:blipFill>
        <p:spPr bwMode="black">
          <a:xfrm>
            <a:off x="2181920" y="974722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3853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blackGray"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 6" descr="Декоративный элемент">
            <a:extLst>
              <a:ext uri="{FF2B5EF4-FFF2-40B4-BE49-F238E27FC236}">
                <a16:creationId xmlns:a16="http://schemas.microsoft.com/office/drawing/2014/main" id="{236B8967-28A5-4319-9F45-A38F127BFAC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-1" y="2526525"/>
            <a:ext cx="1170462" cy="3563377"/>
          </a:xfrm>
          <a:prstGeom prst="rect">
            <a:avLst/>
          </a:prstGeom>
          <a:solidFill>
            <a:schemeClr val="accent5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8" name="Прямоугольник 7" descr="Декоративный элемент">
            <a:extLst>
              <a:ext uri="{FF2B5EF4-FFF2-40B4-BE49-F238E27FC236}">
                <a16:creationId xmlns:a16="http://schemas.microsoft.com/office/drawing/2014/main" id="{7B73DA8D-B695-4EAF-90BA-F594F0523CB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0" y="758952"/>
            <a:ext cx="10905976" cy="1659371"/>
          </a:xfrm>
          <a:prstGeom prst="rect">
            <a:avLst/>
          </a:prstGeom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9" name="Прямоугольник 8" descr="Декоративный элемент">
            <a:extLst>
              <a:ext uri="{FF2B5EF4-FFF2-40B4-BE49-F238E27FC236}">
                <a16:creationId xmlns:a16="http://schemas.microsoft.com/office/drawing/2014/main" id="{ABDD00D4-CC73-44C6-A7EF-AF738460C76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11014533" y="759506"/>
            <a:ext cx="1170462" cy="1659371"/>
          </a:xfrm>
          <a:prstGeom prst="rect">
            <a:avLst/>
          </a:prstGeom>
          <a:solidFill>
            <a:schemeClr val="accent5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10" name="Прямоугольник 9" descr="Декоративный элемент">
            <a:extLst>
              <a:ext uri="{FF2B5EF4-FFF2-40B4-BE49-F238E27FC236}">
                <a16:creationId xmlns:a16="http://schemas.microsoft.com/office/drawing/2014/main" id="{0C6C4027-4F93-4CBA-AC44-97487184CFB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1287811" y="2526525"/>
            <a:ext cx="10897184" cy="3563377"/>
          </a:xfrm>
          <a:prstGeom prst="rect">
            <a:avLst/>
          </a:prstGeom>
          <a:solidFill>
            <a:schemeClr val="tx1">
              <a:alpha val="8470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A95D57-AB2C-4C3E-9C97-3875158561FB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tx2"/>
            </a:solidFill>
          </a:ln>
        </p:spPr>
        <p:txBody>
          <a:bodyPr rtlCol="0">
            <a:normAutofit/>
          </a:bodyPr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Геометриялық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нивелирлеу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EE4824A-EE70-4F98-842D-0849F56F35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83974" y="2684770"/>
            <a:ext cx="5400597" cy="3304549"/>
          </a:xfrm>
          <a:ln>
            <a:solidFill>
              <a:schemeClr val="tx2"/>
            </a:solidFill>
          </a:ln>
        </p:spPr>
        <p:txBody>
          <a:bodyPr rtlCol="0">
            <a:normAutofit lnSpcReduction="10000"/>
          </a:bodyPr>
          <a:lstStyle/>
          <a:p>
            <a:pPr marL="0" lvl="0" indent="0">
              <a:lnSpc>
                <a:spcPct val="100000"/>
              </a:lnSpc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Екі нүктенің бір-бірінен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биіктік айырмасын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анықтау үшін бір бекеттен жүргізілетін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нивелирлеу қарапайым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деп аталады. Геометриялық нивелирлеу кезінде құралды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бекеттерге жолақты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екі тақтайшаны (А ж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ə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В) пикеттердегі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нүктелерге тіктеп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қояды. Мысалы, 0, 1, 2, 3 тағы сол сияқты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нүктелердің бір-бірінен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биіктігі 1 2 3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 ,h ,h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тағы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басқа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пикеттердің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ортасына нивелирді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қойып,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оларды қосып тұрған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түзулердің арасын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өлшеу арқылы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тақтайшалардың көмегімен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анықтап біледі.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Графический объект 3" descr="Книги на полке">
            <a:extLst>
              <a:ext uri="{FF2B5EF4-FFF2-40B4-BE49-F238E27FC236}">
                <a16:creationId xmlns:a16="http://schemas.microsoft.com/office/drawing/2014/main" id="{F655BBAC-A544-466B-8D3E-6CDDA9699B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 bwMode="black">
          <a:xfrm>
            <a:off x="128413" y="1127318"/>
            <a:ext cx="914400" cy="9144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8080" y="3095897"/>
            <a:ext cx="2978331" cy="240356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283956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black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 11" descr="Декоративный элемент">
            <a:extLst>
              <a:ext uri="{FF2B5EF4-FFF2-40B4-BE49-F238E27FC236}">
                <a16:creationId xmlns:a16="http://schemas.microsoft.com/office/drawing/2014/main" id="{A59A40CD-5408-433E-BDDB-04473D25E20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1791" y="2678925"/>
            <a:ext cx="3068514" cy="356337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13" name="Прямоугольник 12" descr="Декоративный элемент">
            <a:extLst>
              <a:ext uri="{FF2B5EF4-FFF2-40B4-BE49-F238E27FC236}">
                <a16:creationId xmlns:a16="http://schemas.microsoft.com/office/drawing/2014/main" id="{595A3B18-E778-4780-AC96-F48E7BD591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3202194" y="2678925"/>
            <a:ext cx="2950412" cy="3563377"/>
          </a:xfrm>
          <a:prstGeom prst="rect">
            <a:avLst/>
          </a:prstGeom>
          <a:solidFill>
            <a:schemeClr val="tx1">
              <a:alpha val="8470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14" name="Прямоугольник 13" descr="Декоративный элемент">
            <a:extLst>
              <a:ext uri="{FF2B5EF4-FFF2-40B4-BE49-F238E27FC236}">
                <a16:creationId xmlns:a16="http://schemas.microsoft.com/office/drawing/2014/main" id="{EACD7D33-424E-4924-8CCA-0ECB2EE6B29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1792" y="911352"/>
            <a:ext cx="3068515" cy="1659371"/>
          </a:xfrm>
          <a:prstGeom prst="rect">
            <a:avLst/>
          </a:prstGeom>
          <a:solidFill>
            <a:schemeClr val="accent5">
              <a:alpha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6" name="Прямоугольник 5" descr="Декоративный элемент">
            <a:extLst>
              <a:ext uri="{FF2B5EF4-FFF2-40B4-BE49-F238E27FC236}">
                <a16:creationId xmlns:a16="http://schemas.microsoft.com/office/drawing/2014/main" id="{54A235A8-F59E-4C87-98E4-4FF7C9E638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-1" y="2526525"/>
            <a:ext cx="3068514" cy="35633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8" name="Прямоугольник 7" descr="Декоративный элемент">
            <a:extLst>
              <a:ext uri="{FF2B5EF4-FFF2-40B4-BE49-F238E27FC236}">
                <a16:creationId xmlns:a16="http://schemas.microsoft.com/office/drawing/2014/main" id="{67F47B23-84AC-4823-93B7-FBB709CFC39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0" y="758952"/>
            <a:ext cx="3068515" cy="16593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9" name="Прямоугольник 8" descr="Декоративный элемент">
            <a:extLst>
              <a:ext uri="{FF2B5EF4-FFF2-40B4-BE49-F238E27FC236}">
                <a16:creationId xmlns:a16="http://schemas.microsoft.com/office/drawing/2014/main" id="{6696F7DF-DBDB-4920-8AE2-C0C311726E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11815866" y="2526524"/>
            <a:ext cx="376134" cy="35679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AC3A72-406E-467C-AD75-3552E95BC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320" y="2637691"/>
            <a:ext cx="2666844" cy="3347055"/>
          </a:xfrm>
          <a:ln>
            <a:solidFill>
              <a:schemeClr val="tx2"/>
            </a:solidFill>
          </a:ln>
        </p:spPr>
        <p:txBody>
          <a:bodyPr rtlCol="0">
            <a:norm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Тригонометриялық нивелирлеу.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7D37CD8-FB64-46C6-BA92-4854E7C63B8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578466" y="2637692"/>
            <a:ext cx="7606002" cy="3347056"/>
          </a:xfrm>
          <a:ln>
            <a:solidFill>
              <a:schemeClr val="tx2"/>
            </a:solidFill>
          </a:ln>
        </p:spPr>
        <p:txBody>
          <a:bodyPr rtlCol="0"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ru-RU" dirty="0">
                <a:solidFill>
                  <a:schemeClr val="bg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Тригонометриялық нивелирлеу кезінде екі нүктенің </a:t>
            </a:r>
            <a:r>
              <a:rPr lang="ru-RU" dirty="0" smtClean="0">
                <a:solidFill>
                  <a:schemeClr val="bg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бір-бірінен </a:t>
            </a:r>
            <a:r>
              <a:rPr lang="ru-RU" dirty="0">
                <a:solidFill>
                  <a:schemeClr val="bg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биіктігі </a:t>
            </a:r>
            <a:r>
              <a:rPr lang="ru-RU" dirty="0" smtClean="0">
                <a:solidFill>
                  <a:schemeClr val="bg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А нүктесінің  </a:t>
            </a:r>
            <a:r>
              <a:rPr lang="ru-RU" dirty="0">
                <a:solidFill>
                  <a:schemeClr val="bg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бетінің ж</a:t>
            </a:r>
            <a:r>
              <a:rPr lang="en-US" dirty="0">
                <a:solidFill>
                  <a:schemeClr val="bg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ə</a:t>
            </a:r>
            <a:r>
              <a:rPr lang="ru-RU" dirty="0">
                <a:solidFill>
                  <a:schemeClr val="bg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не В нүктесі арқылы өтетін ауырлық сызығының бағытын түзетін, ал гипотенузасы АВ сызығының беткей болып табылатын үш бұрышты есептеуге негізделеді. Тригонометриялық нивелирлеуді жүргізу үшін </a:t>
            </a:r>
            <a:r>
              <a:rPr lang="ru-RU" dirty="0" smtClean="0">
                <a:solidFill>
                  <a:schemeClr val="bg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А нүктесіне </a:t>
            </a:r>
            <a:r>
              <a:rPr lang="ru-RU" dirty="0">
                <a:solidFill>
                  <a:schemeClr val="bg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тік шеңбері бар прибор орнатылып, биіктігін </a:t>
            </a:r>
            <a:r>
              <a:rPr lang="ru-RU" dirty="0" smtClean="0">
                <a:solidFill>
                  <a:schemeClr val="bg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анықтауды қажет </a:t>
            </a:r>
            <a:r>
              <a:rPr lang="ru-RU" dirty="0">
                <a:solidFill>
                  <a:schemeClr val="bg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ететін В нүктесіне нивелирлік тақтайша </a:t>
            </a:r>
            <a:r>
              <a:rPr lang="ru-RU" dirty="0" smtClean="0">
                <a:solidFill>
                  <a:schemeClr val="bg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орналастырылады. А </a:t>
            </a:r>
            <a:r>
              <a:rPr lang="ru-RU" dirty="0">
                <a:solidFill>
                  <a:schemeClr val="bg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ж</a:t>
            </a:r>
            <a:r>
              <a:rPr lang="en-US" dirty="0">
                <a:solidFill>
                  <a:schemeClr val="bg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ə</a:t>
            </a:r>
            <a:r>
              <a:rPr lang="ru-RU" dirty="0">
                <a:solidFill>
                  <a:schemeClr val="bg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не В нүктелерінің анықталуға тиіс өзара биіктігі </a:t>
            </a:r>
            <a:r>
              <a:rPr lang="en-US" dirty="0">
                <a:solidFill>
                  <a:schemeClr val="bg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h, </a:t>
            </a:r>
            <a:r>
              <a:rPr lang="ru-RU" dirty="0" smtClean="0">
                <a:solidFill>
                  <a:schemeClr val="bg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беткейдің көлденең </a:t>
            </a:r>
            <a:r>
              <a:rPr lang="ru-RU" dirty="0">
                <a:solidFill>
                  <a:schemeClr val="bg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түзу жағдайы </a:t>
            </a:r>
            <a:r>
              <a:rPr lang="en-US" dirty="0">
                <a:solidFill>
                  <a:schemeClr val="bg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D, -</a:t>
            </a:r>
            <a:r>
              <a:rPr lang="ru-RU" dirty="0">
                <a:solidFill>
                  <a:schemeClr val="bg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құралдың биіктігі і, </a:t>
            </a:r>
            <a:r>
              <a:rPr lang="ru-RU" dirty="0" smtClean="0">
                <a:solidFill>
                  <a:schemeClr val="bg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тақтайшаға нысаланған </a:t>
            </a:r>
            <a:r>
              <a:rPr lang="ru-RU" dirty="0">
                <a:solidFill>
                  <a:schemeClr val="bg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нүктенің биіктігі КВ=</a:t>
            </a:r>
            <a:r>
              <a:rPr lang="en-US" dirty="0">
                <a:solidFill>
                  <a:schemeClr val="bg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 ə</a:t>
            </a:r>
            <a:r>
              <a:rPr lang="ru-RU" dirty="0">
                <a:solidFill>
                  <a:schemeClr val="bg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ріптерімен белгілейді.</a:t>
            </a:r>
          </a:p>
        </p:txBody>
      </p:sp>
      <p:pic>
        <p:nvPicPr>
          <p:cNvPr id="4" name="Графический объект 3" descr="Чемодан">
            <a:extLst>
              <a:ext uri="{FF2B5EF4-FFF2-40B4-BE49-F238E27FC236}">
                <a16:creationId xmlns:a16="http://schemas.microsoft.com/office/drawing/2014/main" id="{BAA3CD59-C1DD-43C2-A11F-60A087AE11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 bwMode="black">
          <a:xfrm>
            <a:off x="1690391" y="1208821"/>
            <a:ext cx="828000" cy="828000"/>
          </a:xfrm>
          <a:prstGeom prst="rect">
            <a:avLst/>
          </a:prstGeom>
        </p:spPr>
      </p:pic>
      <p:pic>
        <p:nvPicPr>
          <p:cNvPr id="5" name="Графический объект 4" descr="Диплом">
            <a:extLst>
              <a:ext uri="{FF2B5EF4-FFF2-40B4-BE49-F238E27FC236}">
                <a16:creationId xmlns:a16="http://schemas.microsoft.com/office/drawing/2014/main" id="{55A32494-ACB2-4866-8A3C-A8A216FFDBC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 bwMode="black">
          <a:xfrm>
            <a:off x="515813" y="1254525"/>
            <a:ext cx="828000" cy="82800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2104" y="437037"/>
            <a:ext cx="4193176" cy="198128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9628955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 6" descr="Декоративный элемент">
            <a:extLst>
              <a:ext uri="{FF2B5EF4-FFF2-40B4-BE49-F238E27FC236}">
                <a16:creationId xmlns:a16="http://schemas.microsoft.com/office/drawing/2014/main" id="{4CA9F0E1-FD08-4049-8F4B-43926E8ED6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9118064" y="2524912"/>
            <a:ext cx="3068514" cy="356337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8" name="Прямоугольник 7" descr="Декоративный элемент">
            <a:extLst>
              <a:ext uri="{FF2B5EF4-FFF2-40B4-BE49-F238E27FC236}">
                <a16:creationId xmlns:a16="http://schemas.microsoft.com/office/drawing/2014/main" id="{D01CDF87-5947-46B9-A981-52B94561B15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9118063" y="765851"/>
            <a:ext cx="3068515" cy="1659371"/>
          </a:xfrm>
          <a:prstGeom prst="rect">
            <a:avLst/>
          </a:prstGeom>
          <a:solidFill>
            <a:schemeClr val="accent5">
              <a:alpha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Прямоугольник 8" descr="Декоративный элемент">
            <a:extLst>
              <a:ext uri="{FF2B5EF4-FFF2-40B4-BE49-F238E27FC236}">
                <a16:creationId xmlns:a16="http://schemas.microsoft.com/office/drawing/2014/main" id="{3C089318-7463-4911-97A4-30D30D408A6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-2236" y="2522305"/>
            <a:ext cx="376134" cy="3567951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34FBDA-66C1-443E-A935-5C3C6B1F025C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tx2"/>
            </a:solidFill>
          </a:ln>
        </p:spPr>
        <p:txBody>
          <a:bodyPr rtlCol="0">
            <a:norm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Барометрлік нивелирлеу 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DC9C604-71A9-4A75-AB45-E44E02F0D98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ln>
            <a:solidFill>
              <a:schemeClr val="tx2"/>
            </a:solidFill>
          </a:ln>
        </p:spPr>
        <p:txBody>
          <a:bodyPr rtlCol="0"/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Нивелирлеу барысында атмосфералық қысымды өлшеу м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ə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ліметтері бойынша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екі нүктенің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бір-бірінен өзара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биіктігін анықтауды  барометрлік нивелирлеу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деп аталады.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Барометрлік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нивелирлеу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жердегі нүктелердің абсолют тік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биіктігін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тез анықтауға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таулы аймақтарда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өте қатты тілімденген жер бедерін түсіруге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мүмкіндік береді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0" name="Графический объект 9" descr="Нумератор-хлопушка">
            <a:extLst>
              <a:ext uri="{FF2B5EF4-FFF2-40B4-BE49-F238E27FC236}">
                <a16:creationId xmlns:a16="http://schemas.microsoft.com/office/drawing/2014/main" id="{C61FD2B4-2DF6-4919-ADA5-D8512EA9AF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 bwMode="black">
          <a:xfrm>
            <a:off x="10868148" y="1144985"/>
            <a:ext cx="756000" cy="756000"/>
          </a:xfrm>
          <a:prstGeom prst="rect">
            <a:avLst/>
          </a:prstGeom>
        </p:spPr>
      </p:pic>
      <p:pic>
        <p:nvPicPr>
          <p:cNvPr id="11" name="Графический объект 10" descr="Открытая книга">
            <a:extLst>
              <a:ext uri="{FF2B5EF4-FFF2-40B4-BE49-F238E27FC236}">
                <a16:creationId xmlns:a16="http://schemas.microsoft.com/office/drawing/2014/main" id="{9B48478B-C282-4F92-A5C1-94533F4C6C2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 bwMode="black">
          <a:xfrm>
            <a:off x="9716350" y="1188945"/>
            <a:ext cx="756000" cy="75600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046" y="312696"/>
            <a:ext cx="7029450" cy="21125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538833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1337" y="1397726"/>
            <a:ext cx="6492240" cy="966651"/>
          </a:xfrm>
          <a:ln>
            <a:solidFill>
              <a:schemeClr val="tx2"/>
            </a:solidFill>
          </a:ln>
        </p:spPr>
        <p:txBody>
          <a:bodyPr>
            <a:normAutofit/>
          </a:bodyPr>
          <a:lstStyle/>
          <a:p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Нивелирлік түсіру деректерін тіркейтін дала кітапшасы</a:t>
            </a:r>
            <a:endParaRPr lang="en-US" sz="2000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3199" y="2668360"/>
            <a:ext cx="4095750" cy="22955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2249" y="4963885"/>
            <a:ext cx="4057650" cy="7810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29631773"/>
      </p:ext>
    </p:extLst>
  </p:cSld>
  <p:clrMapOvr>
    <a:masterClrMapping/>
  </p:clrMapOvr>
</p:sld>
</file>

<file path=ppt/theme/theme1.xml><?xml version="1.0" encoding="utf-8"?>
<a:theme xmlns:a="http://schemas.openxmlformats.org/drawingml/2006/main" name="Рамка">
  <a:themeElements>
    <a:clrScheme name="Custom 18">
      <a:dk1>
        <a:srgbClr val="FFFFFF"/>
      </a:dk1>
      <a:lt1>
        <a:sysClr val="window" lastClr="FFFFFF"/>
      </a:lt1>
      <a:dk2>
        <a:srgbClr val="454545"/>
      </a:dk2>
      <a:lt2>
        <a:srgbClr val="595959"/>
      </a:lt2>
      <a:accent1>
        <a:srgbClr val="586EA6"/>
      </a:accent1>
      <a:accent2>
        <a:srgbClr val="B71E42"/>
      </a:accent2>
      <a:accent3>
        <a:srgbClr val="002060"/>
      </a:accent3>
      <a:accent4>
        <a:srgbClr val="586EA6"/>
      </a:accent4>
      <a:accent5>
        <a:srgbClr val="586EA6"/>
      </a:accent5>
      <a:accent6>
        <a:srgbClr val="6892A0"/>
      </a:accent6>
      <a:hlink>
        <a:srgbClr val="B71E42"/>
      </a:hlink>
      <a:folHlink>
        <a:srgbClr val="586EA6"/>
      </a:folHlink>
    </a:clrScheme>
    <a:fontScheme name="Defaul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_30104603_TF00915908" id="{FE2497C7-54A3-462B-8BE8-A57CF90697E1}" vid="{AB9E0C6E-2ECD-41E8-9D0A-ED0D12377CDA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EA25CC0A0AC24199CDC46C25B8B0BC" ma:contentTypeVersion="10" ma:contentTypeDescription="Create a new document." ma:contentTypeScope="" ma:versionID="e3b47856d4cf355c0dacb39e1084d14f">
  <xsd:schema xmlns:xsd="http://www.w3.org/2001/XMLSchema" xmlns:xs="http://www.w3.org/2001/XMLSchema" xmlns:p="http://schemas.microsoft.com/office/2006/metadata/properties" xmlns:ns1="http://schemas.microsoft.com/sharepoint/v3" xmlns:ns2="6dc4bcd6-49db-4c07-9060-8acfc67cef9f" xmlns:ns3="fb0879af-3eba-417a-a55a-ffe6dcd6ca77" targetNamespace="http://schemas.microsoft.com/office/2006/metadata/properties" ma:root="true" ma:fieldsID="a845a615265fdb1f7b12cc65ac20ecbd" ns1:_="" ns2:_="" ns3:_="">
    <xsd:import namespace="http://schemas.microsoft.com/sharepoint/v3"/>
    <xsd:import namespace="6dc4bcd6-49db-4c07-9060-8acfc67cef9f"/>
    <xsd:import namespace="fb0879af-3eba-417a-a55a-ffe6dcd6ca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1:_ip_UnifiedCompliancePolicyProperties" minOccurs="0"/>
                <xsd:element ref="ns1:_ip_UnifiedCompliancePolicyUIAction" minOccurs="0"/>
                <xsd:element ref="ns2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c4bcd6-49db-4c07-9060-8acfc67cef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MediaServiceAutoTags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0879af-3eba-417a-a55a-ffe6dcd6ca7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Last Shared By User" ma:hidden="true" ma:internalName="LastSharedByUser" ma:readOnly="true">
      <xsd:simpleType>
        <xsd:restriction base="dms:Note"/>
      </xsd:simpleType>
    </xsd:element>
    <xsd:element name="LastSharedByTime" ma:index="14" nillable="true" ma:displayName="Last Shared By Time" ma:hidden="true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C165FA1-54F4-4811-8922-8A0B396116C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dc4bcd6-49db-4c07-9060-8acfc67cef9f"/>
    <ds:schemaRef ds:uri="fb0879af-3eba-417a-a55a-ffe6dcd6ca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E0A2498-0E80-4BD8-B955-2DA7BEA40D5A}">
  <ds:schemaRefs>
    <ds:schemaRef ds:uri="6dc4bcd6-49db-4c07-9060-8acfc67cef9f"/>
    <ds:schemaRef ds:uri="http://purl.org/dc/dcmitype/"/>
    <ds:schemaRef ds:uri="http://schemas.microsoft.com/office/infopath/2007/PartnerControls"/>
    <ds:schemaRef ds:uri="fb0879af-3eba-417a-a55a-ffe6dcd6ca77"/>
    <ds:schemaRef ds:uri="http://schemas.microsoft.com/office/2006/metadata/properties"/>
    <ds:schemaRef ds:uri="http://schemas.microsoft.com/sharepoint/v3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6B96E4C0-B315-4C7B-B90A-75B6C747CBA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Знакомство с однокурсниками</Template>
  <TotalTime>0</TotalTime>
  <Words>767</Words>
  <Application>Microsoft Office PowerPoint</Application>
  <PresentationFormat>Широкоэкранный</PresentationFormat>
  <Paragraphs>52</Paragraphs>
  <Slides>15</Slides>
  <Notes>9</Notes>
  <HiddenSlides>0</HiddenSlides>
  <MMClips>1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4" baseType="lpstr">
      <vt:lpstr>Arial</vt:lpstr>
      <vt:lpstr>Calibri</vt:lpstr>
      <vt:lpstr>Cambria</vt:lpstr>
      <vt:lpstr>Nixie One</vt:lpstr>
      <vt:lpstr>Tahoma</vt:lpstr>
      <vt:lpstr>Times New Roman</vt:lpstr>
      <vt:lpstr>Wingdings</vt:lpstr>
      <vt:lpstr>Wingdings 2</vt:lpstr>
      <vt:lpstr>Рамка</vt:lpstr>
      <vt:lpstr>Дәріс 9. НИВЕЛИРЛІК ЖӘНЕ ТАХЕОМЕТРИЯЛЫҚ ТҮСІРІЛІМ</vt:lpstr>
      <vt:lpstr>Жоспар</vt:lpstr>
      <vt:lpstr>Нивелирлілеу</vt:lpstr>
      <vt:lpstr>.</vt:lpstr>
      <vt:lpstr>Нивелирлік түсірудің негізгі əдістеріне суретте көріп тұрған нивелирлеулеу жатады.</vt:lpstr>
      <vt:lpstr>Геометриялық нивелирлеу</vt:lpstr>
      <vt:lpstr>Тригонометриялық нивелирлеу.</vt:lpstr>
      <vt:lpstr>Барометрлік нивелирлеу </vt:lpstr>
      <vt:lpstr>Нивелирлік түсіру деректерін тіркейтін дала кітапшасы</vt:lpstr>
      <vt:lpstr>Тахеометриялық түсірім </vt:lpstr>
      <vt:lpstr>Тахеометриялық  түсіру</vt:lpstr>
      <vt:lpstr>Тахеометрмен жұмыс жасау үлгісі Орыс тілінде (видеоны жүргізініз)</vt:lpstr>
      <vt:lpstr>Қорытынды</vt:lpstr>
      <vt:lpstr>Презентация PowerPoint</vt:lpstr>
      <vt:lpstr>Назарларынызға рахмет!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2022-12-01T14:50:21Z</dcterms:created>
  <dcterms:modified xsi:type="dcterms:W3CDTF">2022-12-04T06:41:03Z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0x010100DEEA25CC0A0AC24199CDC46C25B8B0BC</vt:lpwstr>
  </property>
</Properties>
</file>